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509" r:id="rId3"/>
    <p:sldId id="541" r:id="rId5"/>
    <p:sldId id="538" r:id="rId6"/>
    <p:sldId id="539" r:id="rId7"/>
    <p:sldId id="540" r:id="rId8"/>
    <p:sldId id="512" r:id="rId9"/>
    <p:sldId id="514" r:id="rId10"/>
    <p:sldId id="515" r:id="rId11"/>
    <p:sldId id="516" r:id="rId12"/>
    <p:sldId id="517" r:id="rId13"/>
    <p:sldId id="518" r:id="rId14"/>
    <p:sldId id="522" r:id="rId15"/>
    <p:sldId id="527" r:id="rId16"/>
    <p:sldId id="523" r:id="rId17"/>
    <p:sldId id="524" r:id="rId18"/>
    <p:sldId id="528" r:id="rId19"/>
    <p:sldId id="510" r:id="rId20"/>
    <p:sldId id="532" r:id="rId21"/>
    <p:sldId id="533" r:id="rId22"/>
    <p:sldId id="499" r:id="rId23"/>
    <p:sldId id="536" r:id="rId24"/>
    <p:sldId id="535" r:id="rId25"/>
    <p:sldId id="480" r:id="rId26"/>
    <p:sldId id="537" r:id="rId27"/>
  </p:sldIdLst>
  <p:sldSz cx="9144000" cy="6858000" type="screen4x3"/>
  <p:notesSz cx="6858000" cy="9144000"/>
  <p:embeddedFontLst>
    <p:embeddedFont>
      <p:font typeface="楷体" panose="02010609060101010101" pitchFamily="49" charset="-122"/>
      <p:regular r:id="rId32"/>
    </p:embeddedFont>
    <p:embeddedFont>
      <p:font typeface="Wingdings 3" panose="05040102010807070707"/>
      <p:regular r:id="rId33"/>
    </p:embeddedFont>
    <p:embeddedFont>
      <p:font typeface="Wingdings 2" panose="05020102010507070707"/>
      <p:regular r:id="rId34"/>
    </p:embeddedFont>
    <p:embeddedFont>
      <p:font typeface="华文楷体" panose="02010600040101010101" charset="-122"/>
      <p:regular r:id="rId35"/>
    </p:embeddedFont>
  </p:embeddedFont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gj" initial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D91B9"/>
    <a:srgbClr val="E0F2FC"/>
    <a:srgbClr val="ABDCF7"/>
    <a:srgbClr val="6600FF"/>
    <a:srgbClr val="6666FF"/>
    <a:srgbClr val="9933FF"/>
    <a:srgbClr val="3366CC"/>
    <a:srgbClr val="0000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07" autoAdjust="0"/>
  </p:normalViewPr>
  <p:slideViewPr>
    <p:cSldViewPr showGuides="1">
      <p:cViewPr varScale="1">
        <p:scale>
          <a:sx n="70" d="100"/>
          <a:sy n="70" d="100"/>
        </p:scale>
        <p:origin x="-102" y="-882"/>
      </p:cViewPr>
      <p:guideLst>
        <p:guide orient="horz" pos="216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0" name="Rectangle 4"/>
          <p:cNvSpPr>
            <a:spLocks noGrp="1" noRot="1" noChangeAspect="1"/>
          </p:cNvSpPr>
          <p:nvPr>
            <p:ph type="sldImg" idx="2"/>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p>
            <a:pPr lvl="0" algn="r" eaLnBrk="1" hangingPunct="1">
              <a:buNone/>
            </a:pP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Users/apple/Desktop/PPT-1.jpgPPT-1"/>
          <p:cNvPicPr>
            <a:picLocks noChangeAspect="1" noChangeArrowheads="1"/>
          </p:cNvPicPr>
          <p:nvPr/>
        </p:nvPicPr>
        <p:blipFill>
          <a:blip r:embed="rId1"/>
          <a:srcRect/>
          <a:stretch>
            <a:fillRect/>
          </a:stretch>
        </p:blipFill>
        <p:spPr bwMode="auto">
          <a:xfrm>
            <a:off x="0" y="344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flipV="1">
            <a:off x="5868144" y="6140880"/>
            <a:ext cx="3275856" cy="387425"/>
          </a:xfrm>
          <a:prstGeom prst="rect">
            <a:avLst/>
          </a:prstGeom>
          <a:solidFill>
            <a:srgbClr val="6AAA3E">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6" name="任意多边形: 形状 11"/>
          <p:cNvSpPr/>
          <p:nvPr/>
        </p:nvSpPr>
        <p:spPr>
          <a:xfrm flipV="1">
            <a:off x="5354505" y="6140880"/>
            <a:ext cx="873679" cy="387425"/>
          </a:xfrm>
          <a:custGeom>
            <a:avLst/>
            <a:gdLst>
              <a:gd name="connsiteX0" fmla="*/ 0 w 10965543"/>
              <a:gd name="connsiteY0" fmla="*/ 0 h 3542400"/>
              <a:gd name="connsiteX1" fmla="*/ 508000 w 10965543"/>
              <a:gd name="connsiteY1" fmla="*/ 0 h 3542400"/>
              <a:gd name="connsiteX2" fmla="*/ 508000 w 10965543"/>
              <a:gd name="connsiteY2" fmla="*/ 592 h 3542400"/>
              <a:gd name="connsiteX3" fmla="*/ 1764391 w 10965543"/>
              <a:gd name="connsiteY3" fmla="*/ 592 h 3542400"/>
              <a:gd name="connsiteX4" fmla="*/ 1764391 w 10965543"/>
              <a:gd name="connsiteY4" fmla="*/ 4518 h 3542400"/>
              <a:gd name="connsiteX5" fmla="*/ 8215747 w 10965543"/>
              <a:gd name="connsiteY5" fmla="*/ 4518 h 3542400"/>
              <a:gd name="connsiteX6" fmla="*/ 8215747 w 10965543"/>
              <a:gd name="connsiteY6" fmla="*/ 4517 h 3542400"/>
              <a:gd name="connsiteX7" fmla="*/ 10965543 w 10965543"/>
              <a:gd name="connsiteY7" fmla="*/ 3541808 h 3542400"/>
              <a:gd name="connsiteX8" fmla="*/ 8215747 w 10965543"/>
              <a:gd name="connsiteY8" fmla="*/ 3541808 h 3542400"/>
              <a:gd name="connsiteX9" fmla="*/ 1535793 w 10965543"/>
              <a:gd name="connsiteY9" fmla="*/ 3541808 h 3542400"/>
              <a:gd name="connsiteX10" fmla="*/ 1535793 w 10965543"/>
              <a:gd name="connsiteY10" fmla="*/ 3539392 h 3542400"/>
              <a:gd name="connsiteX11" fmla="*/ 508000 w 10965543"/>
              <a:gd name="connsiteY11" fmla="*/ 3539392 h 3542400"/>
              <a:gd name="connsiteX12" fmla="*/ 508000 w 10965543"/>
              <a:gd name="connsiteY12" fmla="*/ 3542400 h 3542400"/>
              <a:gd name="connsiteX13" fmla="*/ 0 w 10965543"/>
              <a:gd name="connsiteY13" fmla="*/ 3542400 h 354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5543" h="3542400">
                <a:moveTo>
                  <a:pt x="0" y="0"/>
                </a:moveTo>
                <a:lnTo>
                  <a:pt x="508000" y="0"/>
                </a:lnTo>
                <a:lnTo>
                  <a:pt x="508000" y="592"/>
                </a:lnTo>
                <a:lnTo>
                  <a:pt x="1764391" y="592"/>
                </a:lnTo>
                <a:lnTo>
                  <a:pt x="1764391" y="4518"/>
                </a:lnTo>
                <a:lnTo>
                  <a:pt x="8215747" y="4518"/>
                </a:lnTo>
                <a:lnTo>
                  <a:pt x="8215747" y="4517"/>
                </a:lnTo>
                <a:lnTo>
                  <a:pt x="10965543" y="3541808"/>
                </a:lnTo>
                <a:lnTo>
                  <a:pt x="8215747" y="3541808"/>
                </a:lnTo>
                <a:lnTo>
                  <a:pt x="1535793" y="3541808"/>
                </a:lnTo>
                <a:lnTo>
                  <a:pt x="1535793" y="3539392"/>
                </a:lnTo>
                <a:lnTo>
                  <a:pt x="508000" y="3539392"/>
                </a:lnTo>
                <a:lnTo>
                  <a:pt x="508000" y="3542400"/>
                </a:lnTo>
                <a:lnTo>
                  <a:pt x="0" y="3542400"/>
                </a:lnTo>
                <a:close/>
              </a:path>
            </a:pathLst>
          </a:custGeom>
          <a:solidFill>
            <a:srgbClr val="81A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1" name="标题 1"/>
          <p:cNvSpPr txBox="1"/>
          <p:nvPr/>
        </p:nvSpPr>
        <p:spPr>
          <a:xfrm>
            <a:off x="360362" y="4266857"/>
            <a:ext cx="8423275" cy="1902747"/>
          </a:xfrm>
          <a:prstGeom prst="rect">
            <a:avLst/>
          </a:prstGeom>
          <a:noFill/>
          <a:ln w="9525">
            <a:noFill/>
          </a:ln>
        </p:spPr>
        <p:txBody>
          <a:bodyPr anchor="ctr"/>
          <a:lstStyle/>
          <a:p>
            <a:pPr algn="ctr"/>
            <a:r>
              <a:rPr lang="en-GB" altLang="zh-CN" sz="5400" b="1" dirty="0">
                <a:solidFill>
                  <a:srgbClr val="000000"/>
                </a:solidFill>
                <a:latin typeface="Times New Roman" panose="02020603050405020304" pitchFamily="18" charset="0"/>
                <a:cs typeface="Times New Roman" panose="02020603050405020304" pitchFamily="18" charset="0"/>
              </a:rPr>
              <a:t>Unit 2  Out of this world</a:t>
            </a:r>
            <a:endParaRPr lang="en-GB" altLang="zh-CN" sz="5400" b="1" dirty="0">
              <a:solidFill>
                <a:srgbClr val="000000"/>
              </a:solidFill>
              <a:latin typeface="Times New Roman" panose="02020603050405020304" pitchFamily="18" charset="0"/>
              <a:cs typeface="Times New Roman" panose="02020603050405020304" pitchFamily="18" charset="0"/>
            </a:endParaRPr>
          </a:p>
          <a:p>
            <a:pPr algn="ctr"/>
            <a:r>
              <a:rPr lang="en-US" sz="4000" b="1" dirty="0" smtClean="0">
                <a:latin typeface="Times New Roman" panose="02020603050405020304" pitchFamily="18" charset="0"/>
                <a:cs typeface="Times New Roman" panose="02020603050405020304" pitchFamily="18" charset="0"/>
              </a:rPr>
              <a:t>Reading </a:t>
            </a:r>
            <a:r>
              <a:rPr lang="en-US" sz="4000" b="1" dirty="0">
                <a:latin typeface="Times New Roman" panose="02020603050405020304" pitchFamily="18" charset="0"/>
                <a:cs typeface="Times New Roman" panose="02020603050405020304" pitchFamily="18" charset="0"/>
              </a:rPr>
              <a:t>(II)</a:t>
            </a:r>
            <a:endParaRPr lang="en-US" altLang="zh-CN" sz="4000" b="1" dirty="0">
              <a:solidFill>
                <a:srgbClr val="FF0000"/>
              </a:solidFill>
              <a:latin typeface="Times New Roman" panose="02020603050405020304" pitchFamily="18" charset="0"/>
              <a:cs typeface="Times New Roman" panose="02020603050405020304" pitchFamily="18" charset="0"/>
            </a:endParaRPr>
          </a:p>
        </p:txBody>
      </p:sp>
      <p:sp>
        <p:nvSpPr>
          <p:cNvPr id="4" name="内容占位符 2"/>
          <p:cNvSpPr txBox="1"/>
          <p:nvPr/>
        </p:nvSpPr>
        <p:spPr>
          <a:xfrm>
            <a:off x="5295305" y="6159202"/>
            <a:ext cx="3453159" cy="482600"/>
          </a:xfrm>
          <a:prstGeom prst="rect">
            <a:avLst/>
          </a:prstGeom>
          <a:noFill/>
          <a:ln w="9525">
            <a:noFill/>
          </a:ln>
        </p:spPr>
        <p:txBody>
          <a:bodyPr/>
          <a:lstStyle/>
          <a:p>
            <a:pPr>
              <a:spcBef>
                <a:spcPct val="20000"/>
              </a:spcBef>
            </a:pPr>
            <a:r>
              <a:rPr lang="zh-CN" altLang="en-US" b="1">
                <a:solidFill>
                  <a:srgbClr val="000000"/>
                </a:solidFill>
                <a:latin typeface="楷体" panose="02010609060101010101" pitchFamily="49" charset="-122"/>
                <a:ea typeface="楷体" panose="02010609060101010101" pitchFamily="49" charset="-122"/>
              </a:rPr>
              <a:t>张玉洁　</a:t>
            </a:r>
            <a:r>
              <a:rPr lang="en-US" altLang="zh-CN" b="1">
                <a:solidFill>
                  <a:srgbClr val="000000"/>
                </a:solidFill>
                <a:latin typeface="楷体" panose="02010609060101010101" pitchFamily="49" charset="-122"/>
                <a:ea typeface="楷体" panose="02010609060101010101" pitchFamily="49" charset="-122"/>
              </a:rPr>
              <a:t> </a:t>
            </a:r>
            <a:r>
              <a:rPr lang="zh-CN" altLang="en-US">
                <a:latin typeface="楷体" panose="02010609060101010101" pitchFamily="49" charset="-122"/>
                <a:ea typeface="楷体" panose="02010609060101010101" pitchFamily="49" charset="-122"/>
              </a:rPr>
              <a:t>合肥市第四十五中学</a:t>
            </a:r>
            <a:endParaRPr lang="zh-CN" altLang="en-US" dirty="0">
              <a:solidFill>
                <a:srgbClr val="0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179511" y="908720"/>
            <a:ext cx="8675133" cy="5472608"/>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nSpc>
                <a:spcPct val="150000"/>
              </a:lnSpc>
            </a:pPr>
            <a:r>
              <a:rPr lang="en-US" sz="2400" b="1" dirty="0">
                <a:solidFill>
                  <a:srgbClr val="2D91B9"/>
                </a:solidFill>
              </a:rPr>
              <a:t>Definitions</a:t>
            </a:r>
            <a:endParaRPr lang="en-GB" sz="2400" b="1" dirty="0">
              <a:solidFill>
                <a:srgbClr val="2D91B9"/>
              </a:solidFill>
            </a:endParaRPr>
          </a:p>
          <a:p>
            <a:pPr>
              <a:lnSpc>
                <a:spcPct val="150000"/>
              </a:lnSpc>
            </a:pPr>
            <a:r>
              <a:rPr lang="en-US" sz="2400" b="1" i="1" dirty="0" smtClean="0">
                <a:solidFill>
                  <a:schemeClr val="tx1"/>
                </a:solidFill>
              </a:rPr>
              <a:t>1) </a:t>
            </a:r>
            <a:r>
              <a:rPr lang="en-GB" sz="2400" b="1" i="1" dirty="0">
                <a:solidFill>
                  <a:schemeClr val="tx1"/>
                </a:solidFill>
              </a:rPr>
              <a:t>action of exposing or state of being exposed</a:t>
            </a:r>
            <a:endParaRPr lang="en-US" sz="2400" b="1" i="1" dirty="0">
              <a:solidFill>
                <a:schemeClr val="tx1"/>
              </a:solidFill>
            </a:endParaRPr>
          </a:p>
          <a:p>
            <a:pPr>
              <a:lnSpc>
                <a:spcPct val="150000"/>
              </a:lnSpc>
            </a:pPr>
            <a:r>
              <a:rPr lang="en-US" sz="2400" b="1" i="1" dirty="0" smtClean="0">
                <a:solidFill>
                  <a:schemeClr val="tx1"/>
                </a:solidFill>
              </a:rPr>
              <a:t>2</a:t>
            </a:r>
            <a:r>
              <a:rPr lang="en-US" sz="2400" b="1" i="1" dirty="0">
                <a:solidFill>
                  <a:schemeClr val="tx1"/>
                </a:solidFill>
              </a:rPr>
              <a:t>)</a:t>
            </a:r>
            <a:r>
              <a:rPr lang="en-US" sz="2400" b="1" i="1" dirty="0" smtClean="0">
                <a:solidFill>
                  <a:schemeClr val="tx1"/>
                </a:solidFill>
              </a:rPr>
              <a:t> </a:t>
            </a:r>
            <a:r>
              <a:rPr lang="en-GB" sz="2400" b="1" i="1" dirty="0">
                <a:solidFill>
                  <a:schemeClr val="tx1"/>
                </a:solidFill>
              </a:rPr>
              <a:t>instance of exposing or being exposed</a:t>
            </a:r>
            <a:endParaRPr lang="en-GB" sz="2400" b="1" dirty="0">
              <a:solidFill>
                <a:schemeClr val="tx1"/>
              </a:solidFill>
            </a:endParaRPr>
          </a:p>
          <a:p>
            <a:pPr>
              <a:lnSpc>
                <a:spcPct val="150000"/>
              </a:lnSpc>
            </a:pPr>
            <a:r>
              <a:rPr lang="en-US" sz="2400" b="1" i="1" dirty="0" smtClean="0">
                <a:solidFill>
                  <a:schemeClr val="tx1"/>
                </a:solidFill>
              </a:rPr>
              <a:t>3) </a:t>
            </a:r>
            <a:r>
              <a:rPr lang="en-GB" sz="2400" b="1" i="1" dirty="0">
                <a:solidFill>
                  <a:schemeClr val="tx1"/>
                </a:solidFill>
              </a:rPr>
              <a:t>action of exposing a film etc. to the light</a:t>
            </a:r>
            <a:endParaRPr lang="en-US" sz="2400" b="1" i="1" dirty="0">
              <a:solidFill>
                <a:schemeClr val="tx1"/>
              </a:solidFill>
            </a:endParaRPr>
          </a:p>
          <a:p>
            <a:pPr>
              <a:lnSpc>
                <a:spcPct val="150000"/>
              </a:lnSpc>
            </a:pPr>
            <a:r>
              <a:rPr lang="en-US" sz="2400" b="1" dirty="0" smtClean="0">
                <a:solidFill>
                  <a:srgbClr val="2D91B9"/>
                </a:solidFill>
              </a:rPr>
              <a:t>Vocabulary </a:t>
            </a:r>
            <a:r>
              <a:rPr lang="en-US" sz="2400" b="1" dirty="0">
                <a:solidFill>
                  <a:srgbClr val="2D91B9"/>
                </a:solidFill>
              </a:rPr>
              <a:t>web</a:t>
            </a:r>
            <a:endParaRPr lang="en-GB" sz="2400" b="1" dirty="0">
              <a:solidFill>
                <a:srgbClr val="2D91B9"/>
              </a:solidFill>
            </a:endParaRPr>
          </a:p>
          <a:p>
            <a:pPr>
              <a:lnSpc>
                <a:spcPct val="150000"/>
              </a:lnSpc>
            </a:pPr>
            <a:r>
              <a:rPr lang="en-US" sz="2400" b="1" i="1" dirty="0"/>
              <a:t> </a:t>
            </a:r>
            <a:r>
              <a:rPr lang="zh-CN" altLang="en-US" sz="2400" b="1" dirty="0" smtClean="0"/>
              <a:t>                          </a:t>
            </a:r>
            <a:endParaRPr lang="en-GB" sz="2400" b="1" dirty="0" smtClean="0"/>
          </a:p>
          <a:p>
            <a:pPr>
              <a:lnSpc>
                <a:spcPct val="150000"/>
              </a:lnSpc>
            </a:pPr>
            <a:r>
              <a:rPr lang="en-US" sz="2400" b="1" dirty="0" smtClean="0"/>
              <a:t> </a:t>
            </a:r>
            <a:endParaRPr lang="en-GB" sz="2400" b="1" dirty="0">
              <a:solidFill>
                <a:srgbClr val="C00000"/>
              </a:solidFill>
            </a:endParaRPr>
          </a:p>
        </p:txBody>
      </p:sp>
      <p:sp>
        <p:nvSpPr>
          <p:cNvPr id="13" name="矩形 12"/>
          <p:cNvSpPr/>
          <p:nvPr/>
        </p:nvSpPr>
        <p:spPr>
          <a:xfrm>
            <a:off x="4487190" y="5687825"/>
            <a:ext cx="1671291" cy="461665"/>
          </a:xfrm>
          <a:prstGeom prst="rect">
            <a:avLst/>
          </a:prstGeom>
        </p:spPr>
        <p:txBody>
          <a:bodyPr wrap="none">
            <a:spAutoFit/>
          </a:bodyPr>
          <a:lstStyle/>
          <a:p>
            <a:r>
              <a:rPr lang="en-US" sz="2400" b="1" dirty="0"/>
              <a:t>expand </a:t>
            </a:r>
            <a:r>
              <a:rPr lang="en-US" sz="2400" b="1" i="1" dirty="0"/>
              <a:t>v. </a:t>
            </a:r>
            <a:endParaRPr lang="en-GB" sz="2400" b="1" dirty="0"/>
          </a:p>
        </p:txBody>
      </p:sp>
      <p:sp>
        <p:nvSpPr>
          <p:cNvPr id="11" name="单圆角矩形 10"/>
          <p:cNvSpPr/>
          <p:nvPr/>
        </p:nvSpPr>
        <p:spPr bwMode="auto">
          <a:xfrm>
            <a:off x="467544" y="188640"/>
            <a:ext cx="2520280"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a:solidFill>
                  <a:srgbClr val="C00000"/>
                </a:solidFill>
              </a:rPr>
              <a:t>5. </a:t>
            </a:r>
            <a:r>
              <a:rPr lang="en-US" sz="2400" b="1" dirty="0" smtClean="0">
                <a:solidFill>
                  <a:srgbClr val="C00000"/>
                </a:solidFill>
              </a:rPr>
              <a:t>exposure </a:t>
            </a:r>
            <a:r>
              <a:rPr lang="en-US" sz="2400" b="1" i="1" dirty="0">
                <a:solidFill>
                  <a:srgbClr val="C00000"/>
                </a:solidFill>
              </a:rPr>
              <a:t>n.</a:t>
            </a:r>
            <a:endParaRPr lang="en-GB" sz="2400" b="1" dirty="0">
              <a:solidFill>
                <a:srgbClr val="C00000"/>
              </a:solidFill>
            </a:endParaRPr>
          </a:p>
        </p:txBody>
      </p:sp>
      <p:sp>
        <p:nvSpPr>
          <p:cNvPr id="14" name="矩形 13"/>
          <p:cNvSpPr/>
          <p:nvPr/>
        </p:nvSpPr>
        <p:spPr>
          <a:xfrm>
            <a:off x="622461" y="5150026"/>
            <a:ext cx="739946" cy="461665"/>
          </a:xfrm>
          <a:prstGeom prst="rect">
            <a:avLst/>
          </a:prstGeom>
        </p:spPr>
        <p:txBody>
          <a:bodyPr wrap="square">
            <a:spAutoFit/>
          </a:bodyPr>
          <a:lstStyle/>
          <a:p>
            <a:r>
              <a:rPr lang="en-US" sz="2400" b="1" dirty="0"/>
              <a:t>ex- </a:t>
            </a:r>
            <a:r>
              <a:rPr lang="en-US" sz="2400" b="1" dirty="0" smtClean="0"/>
              <a:t>         </a:t>
            </a:r>
            <a:endParaRPr lang="en-GB" sz="2400" b="1" dirty="0"/>
          </a:p>
        </p:txBody>
      </p:sp>
      <p:sp>
        <p:nvSpPr>
          <p:cNvPr id="15" name="矩形 14"/>
          <p:cNvSpPr/>
          <p:nvPr/>
        </p:nvSpPr>
        <p:spPr>
          <a:xfrm>
            <a:off x="4761863" y="4680132"/>
            <a:ext cx="2046293" cy="461665"/>
          </a:xfrm>
          <a:prstGeom prst="rect">
            <a:avLst/>
          </a:prstGeom>
        </p:spPr>
        <p:txBody>
          <a:bodyPr wrap="square">
            <a:spAutoFit/>
          </a:bodyPr>
          <a:lstStyle/>
          <a:p>
            <a:r>
              <a:rPr lang="en-US" sz="2400" b="1" dirty="0"/>
              <a:t>exposure </a:t>
            </a:r>
            <a:r>
              <a:rPr lang="en-US" sz="2400" b="1" i="1" dirty="0"/>
              <a:t>n. </a:t>
            </a:r>
            <a:r>
              <a:rPr lang="en-US" sz="2400" b="1" dirty="0" smtClean="0"/>
              <a:t>            </a:t>
            </a:r>
            <a:endParaRPr lang="en-GB" sz="2400" b="1" dirty="0"/>
          </a:p>
        </p:txBody>
      </p:sp>
      <p:sp>
        <p:nvSpPr>
          <p:cNvPr id="16" name="矩形 15"/>
          <p:cNvSpPr/>
          <p:nvPr/>
        </p:nvSpPr>
        <p:spPr>
          <a:xfrm>
            <a:off x="2476155" y="4680135"/>
            <a:ext cx="2074421" cy="461665"/>
          </a:xfrm>
          <a:prstGeom prst="rect">
            <a:avLst/>
          </a:prstGeom>
        </p:spPr>
        <p:txBody>
          <a:bodyPr wrap="square">
            <a:spAutoFit/>
          </a:bodyPr>
          <a:lstStyle/>
          <a:p>
            <a:r>
              <a:rPr lang="en-US" sz="2400" b="1" dirty="0"/>
              <a:t>exposed </a:t>
            </a:r>
            <a:r>
              <a:rPr lang="en-US" sz="2400" b="1" i="1" dirty="0"/>
              <a:t>adj.</a:t>
            </a:r>
            <a:r>
              <a:rPr lang="en-US" sz="2400" b="1" dirty="0" smtClean="0"/>
              <a:t>            </a:t>
            </a:r>
            <a:endParaRPr lang="en-GB" sz="2400" b="1" dirty="0"/>
          </a:p>
        </p:txBody>
      </p:sp>
      <p:sp>
        <p:nvSpPr>
          <p:cNvPr id="17" name="矩形 16"/>
          <p:cNvSpPr/>
          <p:nvPr/>
        </p:nvSpPr>
        <p:spPr>
          <a:xfrm>
            <a:off x="611560" y="4688361"/>
            <a:ext cx="1633989" cy="461665"/>
          </a:xfrm>
          <a:prstGeom prst="rect">
            <a:avLst/>
          </a:prstGeom>
        </p:spPr>
        <p:txBody>
          <a:bodyPr wrap="square">
            <a:spAutoFit/>
          </a:bodyPr>
          <a:lstStyle/>
          <a:p>
            <a:r>
              <a:rPr lang="en-US" sz="2400" b="1" dirty="0"/>
              <a:t>expose</a:t>
            </a:r>
            <a:r>
              <a:rPr lang="en-US" sz="2400" b="1" i="1" dirty="0"/>
              <a:t> v. </a:t>
            </a:r>
            <a:r>
              <a:rPr lang="en-US" sz="2400" b="1" dirty="0" smtClean="0"/>
              <a:t>            </a:t>
            </a:r>
            <a:endParaRPr lang="en-GB" sz="2400" b="1" dirty="0"/>
          </a:p>
        </p:txBody>
      </p:sp>
      <p:sp>
        <p:nvSpPr>
          <p:cNvPr id="20" name="矩形 19"/>
          <p:cNvSpPr/>
          <p:nvPr/>
        </p:nvSpPr>
        <p:spPr>
          <a:xfrm>
            <a:off x="4403602" y="4680134"/>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1" name="矩形 20"/>
          <p:cNvSpPr/>
          <p:nvPr/>
        </p:nvSpPr>
        <p:spPr>
          <a:xfrm>
            <a:off x="2123728" y="4690562"/>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2" name="矩形 21"/>
          <p:cNvSpPr/>
          <p:nvPr/>
        </p:nvSpPr>
        <p:spPr>
          <a:xfrm>
            <a:off x="2860358" y="5713893"/>
            <a:ext cx="1706557" cy="461665"/>
          </a:xfrm>
          <a:prstGeom prst="rect">
            <a:avLst/>
          </a:prstGeom>
        </p:spPr>
        <p:txBody>
          <a:bodyPr wrap="none">
            <a:spAutoFit/>
          </a:bodyPr>
          <a:lstStyle/>
          <a:p>
            <a:r>
              <a:rPr lang="en-US" sz="2400" b="1" dirty="0"/>
              <a:t>explore</a:t>
            </a:r>
            <a:r>
              <a:rPr lang="en-US" sz="2400" b="1" i="1" dirty="0"/>
              <a:t> v</a:t>
            </a:r>
            <a:r>
              <a:rPr lang="en-US" sz="2400" b="1" i="1" dirty="0" smtClean="0"/>
              <a:t>.</a:t>
            </a:r>
            <a:r>
              <a:rPr lang="en-US" altLang="zh-CN" sz="2400" b="1" i="1" dirty="0" smtClean="0"/>
              <a:t>;</a:t>
            </a:r>
            <a:endParaRPr lang="en-GB" sz="2400" b="1" dirty="0"/>
          </a:p>
        </p:txBody>
      </p:sp>
      <p:sp>
        <p:nvSpPr>
          <p:cNvPr id="23" name="矩形 22"/>
          <p:cNvSpPr/>
          <p:nvPr/>
        </p:nvSpPr>
        <p:spPr>
          <a:xfrm>
            <a:off x="1155879" y="5713894"/>
            <a:ext cx="1759938" cy="461665"/>
          </a:xfrm>
          <a:prstGeom prst="rect">
            <a:avLst/>
          </a:prstGeom>
        </p:spPr>
        <p:txBody>
          <a:bodyPr wrap="square">
            <a:spAutoFit/>
          </a:bodyPr>
          <a:lstStyle/>
          <a:p>
            <a:r>
              <a:rPr lang="en-US" sz="2400" b="1" dirty="0"/>
              <a:t>export</a:t>
            </a:r>
            <a:r>
              <a:rPr lang="en-US" sz="2400" b="1" i="1" dirty="0"/>
              <a:t> v.</a:t>
            </a:r>
            <a:r>
              <a:rPr lang="en-US" sz="2400" b="1" i="1" dirty="0" smtClean="0"/>
              <a:t> </a:t>
            </a:r>
            <a:r>
              <a:rPr lang="en-US" altLang="zh-CN" sz="2400" b="1" i="1" dirty="0" smtClean="0"/>
              <a:t>;</a:t>
            </a:r>
            <a:r>
              <a:rPr lang="en-US" sz="2400" b="1" i="1" dirty="0" smtClean="0"/>
              <a:t>        </a:t>
            </a:r>
            <a:endParaRPr lang="en-GB" sz="2400" b="1" dirty="0"/>
          </a:p>
        </p:txBody>
      </p:sp>
      <p:sp>
        <p:nvSpPr>
          <p:cNvPr id="24" name="矩形 23"/>
          <p:cNvSpPr/>
          <p:nvPr/>
        </p:nvSpPr>
        <p:spPr>
          <a:xfrm>
            <a:off x="5450572" y="5141797"/>
            <a:ext cx="2150188" cy="461665"/>
          </a:xfrm>
          <a:prstGeom prst="rect">
            <a:avLst/>
          </a:prstGeom>
        </p:spPr>
        <p:txBody>
          <a:bodyPr wrap="square">
            <a:spAutoFit/>
          </a:bodyPr>
          <a:lstStyle/>
          <a:p>
            <a:r>
              <a:rPr lang="en-US" sz="2400" b="1" dirty="0"/>
              <a:t>explode </a:t>
            </a:r>
            <a:r>
              <a:rPr lang="en-US" sz="2400" b="1" i="1" dirty="0"/>
              <a:t>v. </a:t>
            </a:r>
            <a:r>
              <a:rPr lang="en-US" sz="2400" b="1" i="1" dirty="0" smtClean="0"/>
              <a:t>；</a:t>
            </a:r>
            <a:endParaRPr lang="en-GB" sz="2400" b="1" dirty="0"/>
          </a:p>
        </p:txBody>
      </p:sp>
      <p:sp>
        <p:nvSpPr>
          <p:cNvPr id="25" name="矩形 24"/>
          <p:cNvSpPr/>
          <p:nvPr/>
        </p:nvSpPr>
        <p:spPr>
          <a:xfrm>
            <a:off x="3760719" y="5178849"/>
            <a:ext cx="2024289" cy="461665"/>
          </a:xfrm>
          <a:prstGeom prst="rect">
            <a:avLst/>
          </a:prstGeom>
        </p:spPr>
        <p:txBody>
          <a:bodyPr wrap="square">
            <a:spAutoFit/>
          </a:bodyPr>
          <a:lstStyle/>
          <a:p>
            <a:r>
              <a:rPr lang="en-US" sz="2400" b="1" dirty="0"/>
              <a:t>expose</a:t>
            </a:r>
            <a:r>
              <a:rPr lang="en-US" sz="2400" b="1" i="1" dirty="0"/>
              <a:t> v</a:t>
            </a:r>
            <a:r>
              <a:rPr lang="en-US" sz="2400" b="1" i="1" dirty="0" smtClean="0"/>
              <a:t>.</a:t>
            </a:r>
            <a:r>
              <a:rPr lang="en-US" sz="2400" b="1" i="1" dirty="0"/>
              <a:t>；</a:t>
            </a:r>
            <a:r>
              <a:rPr lang="en-US" sz="2400" b="1" i="1" dirty="0" smtClean="0"/>
              <a:t>           </a:t>
            </a:r>
            <a:endParaRPr lang="en-GB" sz="2400" b="1" dirty="0"/>
          </a:p>
        </p:txBody>
      </p:sp>
      <p:sp>
        <p:nvSpPr>
          <p:cNvPr id="26" name="矩形 25"/>
          <p:cNvSpPr/>
          <p:nvPr/>
        </p:nvSpPr>
        <p:spPr>
          <a:xfrm>
            <a:off x="2430469" y="5178849"/>
            <a:ext cx="1605568" cy="461665"/>
          </a:xfrm>
          <a:prstGeom prst="rect">
            <a:avLst/>
          </a:prstGeom>
        </p:spPr>
        <p:txBody>
          <a:bodyPr wrap="none">
            <a:spAutoFit/>
          </a:bodyPr>
          <a:lstStyle/>
          <a:p>
            <a:r>
              <a:rPr lang="en-US" sz="2400" b="1" dirty="0"/>
              <a:t>exist </a:t>
            </a:r>
            <a:r>
              <a:rPr lang="en-US" sz="2400" b="1" i="1" dirty="0"/>
              <a:t>v</a:t>
            </a:r>
            <a:r>
              <a:rPr lang="en-US" sz="2400" b="1" i="1" dirty="0" smtClean="0"/>
              <a:t>.</a:t>
            </a:r>
            <a:r>
              <a:rPr lang="en-US" sz="2400" b="1" i="1" dirty="0"/>
              <a:t>；</a:t>
            </a:r>
            <a:r>
              <a:rPr lang="en-US" sz="2400" b="1" i="1" dirty="0" smtClean="0"/>
              <a:t> </a:t>
            </a:r>
            <a:endParaRPr lang="en-GB" sz="2400" b="1" dirty="0"/>
          </a:p>
        </p:txBody>
      </p:sp>
      <p:sp>
        <p:nvSpPr>
          <p:cNvPr id="27" name="矩形 26"/>
          <p:cNvSpPr/>
          <p:nvPr/>
        </p:nvSpPr>
        <p:spPr>
          <a:xfrm>
            <a:off x="1133556" y="5178849"/>
            <a:ext cx="1517881" cy="461665"/>
          </a:xfrm>
          <a:prstGeom prst="rect">
            <a:avLst/>
          </a:prstGeom>
        </p:spPr>
        <p:txBody>
          <a:bodyPr wrap="square">
            <a:spAutoFit/>
          </a:bodyPr>
          <a:lstStyle/>
          <a:p>
            <a:r>
              <a:rPr lang="en-US" sz="2400" b="1" dirty="0"/>
              <a:t>exit </a:t>
            </a:r>
            <a:r>
              <a:rPr lang="en-US" sz="2400" b="1" i="1" dirty="0"/>
              <a:t>n</a:t>
            </a:r>
            <a:r>
              <a:rPr lang="en-US" sz="2400" b="1" i="1" dirty="0" smtClean="0"/>
              <a:t>.；</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ircle(in)">
                                      <p:cBhvr>
                                        <p:cTn id="7" dur="2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ircle(in)">
                                      <p:cBhvr>
                                        <p:cTn id="12" dur="2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circle(in)">
                                      <p:cBhvr>
                                        <p:cTn id="17" dur="20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down)">
                                      <p:cBhvr>
                                        <p:cTn id="22" dur="580">
                                          <p:stCondLst>
                                            <p:cond delay="0"/>
                                          </p:stCondLst>
                                        </p:cTn>
                                        <p:tgtEl>
                                          <p:spTgt spid="17">
                                            <p:txEl>
                                              <p:pRg st="0" end="0"/>
                                            </p:txEl>
                                          </p:spTgt>
                                        </p:tgtEl>
                                      </p:cBhvr>
                                    </p:animEffect>
                                    <p:anim calcmode="lin" valueType="num">
                                      <p:cBhvr>
                                        <p:cTn id="23" dur="1822" tmFilter="0,0; 0.14,0.36; 0.43,0.73; 0.71,0.91; 1.0,1.0">
                                          <p:stCondLst>
                                            <p:cond delay="0"/>
                                          </p:stCondLst>
                                        </p:cTn>
                                        <p:tgtEl>
                                          <p:spTgt spid="17">
                                            <p:txEl>
                                              <p:pRg st="0" end="0"/>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7">
                                            <p:txEl>
                                              <p:pRg st="0" end="0"/>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7">
                                            <p:txEl>
                                              <p:pRg st="0" end="0"/>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7">
                                            <p:txEl>
                                              <p:pRg st="0" end="0"/>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7">
                                            <p:txEl>
                                              <p:pRg st="0" end="0"/>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17">
                                            <p:txEl>
                                              <p:pRg st="0" end="0"/>
                                            </p:txEl>
                                          </p:spTgt>
                                        </p:tgtEl>
                                      </p:cBhvr>
                                      <p:to x="100000" y="60000"/>
                                    </p:animScale>
                                    <p:animScale>
                                      <p:cBhvr>
                                        <p:cTn id="29" dur="166" decel="50000">
                                          <p:stCondLst>
                                            <p:cond delay="676"/>
                                          </p:stCondLst>
                                        </p:cTn>
                                        <p:tgtEl>
                                          <p:spTgt spid="17">
                                            <p:txEl>
                                              <p:pRg st="0" end="0"/>
                                            </p:txEl>
                                          </p:spTgt>
                                        </p:tgtEl>
                                      </p:cBhvr>
                                      <p:to x="100000" y="100000"/>
                                    </p:animScale>
                                    <p:animScale>
                                      <p:cBhvr>
                                        <p:cTn id="30" dur="26">
                                          <p:stCondLst>
                                            <p:cond delay="1312"/>
                                          </p:stCondLst>
                                        </p:cTn>
                                        <p:tgtEl>
                                          <p:spTgt spid="17">
                                            <p:txEl>
                                              <p:pRg st="0" end="0"/>
                                            </p:txEl>
                                          </p:spTgt>
                                        </p:tgtEl>
                                      </p:cBhvr>
                                      <p:to x="100000" y="80000"/>
                                    </p:animScale>
                                    <p:animScale>
                                      <p:cBhvr>
                                        <p:cTn id="31" dur="166" decel="50000">
                                          <p:stCondLst>
                                            <p:cond delay="1338"/>
                                          </p:stCondLst>
                                        </p:cTn>
                                        <p:tgtEl>
                                          <p:spTgt spid="17">
                                            <p:txEl>
                                              <p:pRg st="0" end="0"/>
                                            </p:txEl>
                                          </p:spTgt>
                                        </p:tgtEl>
                                      </p:cBhvr>
                                      <p:to x="100000" y="100000"/>
                                    </p:animScale>
                                    <p:animScale>
                                      <p:cBhvr>
                                        <p:cTn id="32" dur="26">
                                          <p:stCondLst>
                                            <p:cond delay="1642"/>
                                          </p:stCondLst>
                                        </p:cTn>
                                        <p:tgtEl>
                                          <p:spTgt spid="17">
                                            <p:txEl>
                                              <p:pRg st="0" end="0"/>
                                            </p:txEl>
                                          </p:spTgt>
                                        </p:tgtEl>
                                      </p:cBhvr>
                                      <p:to x="100000" y="90000"/>
                                    </p:animScale>
                                    <p:animScale>
                                      <p:cBhvr>
                                        <p:cTn id="33" dur="166" decel="50000">
                                          <p:stCondLst>
                                            <p:cond delay="1668"/>
                                          </p:stCondLst>
                                        </p:cTn>
                                        <p:tgtEl>
                                          <p:spTgt spid="17">
                                            <p:txEl>
                                              <p:pRg st="0" end="0"/>
                                            </p:txEl>
                                          </p:spTgt>
                                        </p:tgtEl>
                                      </p:cBhvr>
                                      <p:to x="100000" y="100000"/>
                                    </p:animScale>
                                    <p:animScale>
                                      <p:cBhvr>
                                        <p:cTn id="34" dur="26">
                                          <p:stCondLst>
                                            <p:cond delay="1808"/>
                                          </p:stCondLst>
                                        </p:cTn>
                                        <p:tgtEl>
                                          <p:spTgt spid="17">
                                            <p:txEl>
                                              <p:pRg st="0" end="0"/>
                                            </p:txEl>
                                          </p:spTgt>
                                        </p:tgtEl>
                                      </p:cBhvr>
                                      <p:to x="100000" y="95000"/>
                                    </p:animScale>
                                    <p:animScale>
                                      <p:cBhvr>
                                        <p:cTn id="35" dur="166" decel="50000">
                                          <p:stCondLst>
                                            <p:cond delay="1834"/>
                                          </p:stCondLst>
                                        </p:cTn>
                                        <p:tgtEl>
                                          <p:spTgt spid="17">
                                            <p:txEl>
                                              <p:pRg st="0" end="0"/>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80">
                                          <p:stCondLst>
                                            <p:cond delay="0"/>
                                          </p:stCondLst>
                                        </p:cTn>
                                        <p:tgtEl>
                                          <p:spTgt spid="16"/>
                                        </p:tgtEl>
                                      </p:cBhvr>
                                    </p:animEffect>
                                    <p:anim calcmode="lin" valueType="num">
                                      <p:cBhvr>
                                        <p:cTn id="4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3" dur="26">
                                          <p:stCondLst>
                                            <p:cond delay="650"/>
                                          </p:stCondLst>
                                        </p:cTn>
                                        <p:tgtEl>
                                          <p:spTgt spid="16"/>
                                        </p:tgtEl>
                                      </p:cBhvr>
                                      <p:to x="100000" y="60000"/>
                                    </p:animScale>
                                    <p:animScale>
                                      <p:cBhvr>
                                        <p:cTn id="54" dur="166" decel="50000">
                                          <p:stCondLst>
                                            <p:cond delay="676"/>
                                          </p:stCondLst>
                                        </p:cTn>
                                        <p:tgtEl>
                                          <p:spTgt spid="16"/>
                                        </p:tgtEl>
                                      </p:cBhvr>
                                      <p:to x="100000" y="100000"/>
                                    </p:animScale>
                                    <p:animScale>
                                      <p:cBhvr>
                                        <p:cTn id="55" dur="26">
                                          <p:stCondLst>
                                            <p:cond delay="1312"/>
                                          </p:stCondLst>
                                        </p:cTn>
                                        <p:tgtEl>
                                          <p:spTgt spid="16"/>
                                        </p:tgtEl>
                                      </p:cBhvr>
                                      <p:to x="100000" y="80000"/>
                                    </p:animScale>
                                    <p:animScale>
                                      <p:cBhvr>
                                        <p:cTn id="56" dur="166" decel="50000">
                                          <p:stCondLst>
                                            <p:cond delay="1338"/>
                                          </p:stCondLst>
                                        </p:cTn>
                                        <p:tgtEl>
                                          <p:spTgt spid="16"/>
                                        </p:tgtEl>
                                      </p:cBhvr>
                                      <p:to x="100000" y="100000"/>
                                    </p:animScale>
                                    <p:animScale>
                                      <p:cBhvr>
                                        <p:cTn id="57" dur="26">
                                          <p:stCondLst>
                                            <p:cond delay="1642"/>
                                          </p:stCondLst>
                                        </p:cTn>
                                        <p:tgtEl>
                                          <p:spTgt spid="16"/>
                                        </p:tgtEl>
                                      </p:cBhvr>
                                      <p:to x="100000" y="90000"/>
                                    </p:animScale>
                                    <p:animScale>
                                      <p:cBhvr>
                                        <p:cTn id="58" dur="166" decel="50000">
                                          <p:stCondLst>
                                            <p:cond delay="1668"/>
                                          </p:stCondLst>
                                        </p:cTn>
                                        <p:tgtEl>
                                          <p:spTgt spid="16"/>
                                        </p:tgtEl>
                                      </p:cBhvr>
                                      <p:to x="100000" y="100000"/>
                                    </p:animScale>
                                    <p:animScale>
                                      <p:cBhvr>
                                        <p:cTn id="59" dur="26">
                                          <p:stCondLst>
                                            <p:cond delay="1808"/>
                                          </p:stCondLst>
                                        </p:cTn>
                                        <p:tgtEl>
                                          <p:spTgt spid="16"/>
                                        </p:tgtEl>
                                      </p:cBhvr>
                                      <p:to x="100000" y="95000"/>
                                    </p:animScale>
                                    <p:animScale>
                                      <p:cBhvr>
                                        <p:cTn id="60" dur="166" decel="50000">
                                          <p:stCondLst>
                                            <p:cond delay="1834"/>
                                          </p:stCondLst>
                                        </p:cTn>
                                        <p:tgtEl>
                                          <p:spTgt spid="16"/>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down)">
                                      <p:cBhvr>
                                        <p:cTn id="72" dur="580">
                                          <p:stCondLst>
                                            <p:cond delay="0"/>
                                          </p:stCondLst>
                                        </p:cTn>
                                        <p:tgtEl>
                                          <p:spTgt spid="15"/>
                                        </p:tgtEl>
                                      </p:cBhvr>
                                    </p:animEffect>
                                    <p:anim calcmode="lin" valueType="num">
                                      <p:cBhvr>
                                        <p:cTn id="7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8" dur="26">
                                          <p:stCondLst>
                                            <p:cond delay="650"/>
                                          </p:stCondLst>
                                        </p:cTn>
                                        <p:tgtEl>
                                          <p:spTgt spid="15"/>
                                        </p:tgtEl>
                                      </p:cBhvr>
                                      <p:to x="100000" y="60000"/>
                                    </p:animScale>
                                    <p:animScale>
                                      <p:cBhvr>
                                        <p:cTn id="79" dur="166" decel="50000">
                                          <p:stCondLst>
                                            <p:cond delay="676"/>
                                          </p:stCondLst>
                                        </p:cTn>
                                        <p:tgtEl>
                                          <p:spTgt spid="15"/>
                                        </p:tgtEl>
                                      </p:cBhvr>
                                      <p:to x="100000" y="100000"/>
                                    </p:animScale>
                                    <p:animScale>
                                      <p:cBhvr>
                                        <p:cTn id="80" dur="26">
                                          <p:stCondLst>
                                            <p:cond delay="1312"/>
                                          </p:stCondLst>
                                        </p:cTn>
                                        <p:tgtEl>
                                          <p:spTgt spid="15"/>
                                        </p:tgtEl>
                                      </p:cBhvr>
                                      <p:to x="100000" y="80000"/>
                                    </p:animScale>
                                    <p:animScale>
                                      <p:cBhvr>
                                        <p:cTn id="81" dur="166" decel="50000">
                                          <p:stCondLst>
                                            <p:cond delay="1338"/>
                                          </p:stCondLst>
                                        </p:cTn>
                                        <p:tgtEl>
                                          <p:spTgt spid="15"/>
                                        </p:tgtEl>
                                      </p:cBhvr>
                                      <p:to x="100000" y="100000"/>
                                    </p:animScale>
                                    <p:animScale>
                                      <p:cBhvr>
                                        <p:cTn id="82" dur="26">
                                          <p:stCondLst>
                                            <p:cond delay="1642"/>
                                          </p:stCondLst>
                                        </p:cTn>
                                        <p:tgtEl>
                                          <p:spTgt spid="15"/>
                                        </p:tgtEl>
                                      </p:cBhvr>
                                      <p:to x="100000" y="90000"/>
                                    </p:animScale>
                                    <p:animScale>
                                      <p:cBhvr>
                                        <p:cTn id="83" dur="166" decel="50000">
                                          <p:stCondLst>
                                            <p:cond delay="1668"/>
                                          </p:stCondLst>
                                        </p:cTn>
                                        <p:tgtEl>
                                          <p:spTgt spid="15"/>
                                        </p:tgtEl>
                                      </p:cBhvr>
                                      <p:to x="100000" y="100000"/>
                                    </p:animScale>
                                    <p:animScale>
                                      <p:cBhvr>
                                        <p:cTn id="84" dur="26">
                                          <p:stCondLst>
                                            <p:cond delay="1808"/>
                                          </p:stCondLst>
                                        </p:cTn>
                                        <p:tgtEl>
                                          <p:spTgt spid="15"/>
                                        </p:tgtEl>
                                      </p:cBhvr>
                                      <p:to x="100000" y="95000"/>
                                    </p:animScale>
                                    <p:animScale>
                                      <p:cBhvr>
                                        <p:cTn id="85" dur="166" decel="50000">
                                          <p:stCondLst>
                                            <p:cond delay="1834"/>
                                          </p:stCondLst>
                                        </p:cTn>
                                        <p:tgtEl>
                                          <p:spTgt spid="15"/>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down)">
                                      <p:cBhvr>
                                        <p:cTn id="90" dur="580">
                                          <p:stCondLst>
                                            <p:cond delay="0"/>
                                          </p:stCondLst>
                                        </p:cTn>
                                        <p:tgtEl>
                                          <p:spTgt spid="14"/>
                                        </p:tgtEl>
                                      </p:cBhvr>
                                    </p:animEffect>
                                    <p:anim calcmode="lin" valueType="num">
                                      <p:cBhvr>
                                        <p:cTn id="9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6" dur="26">
                                          <p:stCondLst>
                                            <p:cond delay="650"/>
                                          </p:stCondLst>
                                        </p:cTn>
                                        <p:tgtEl>
                                          <p:spTgt spid="14"/>
                                        </p:tgtEl>
                                      </p:cBhvr>
                                      <p:to x="100000" y="60000"/>
                                    </p:animScale>
                                    <p:animScale>
                                      <p:cBhvr>
                                        <p:cTn id="97" dur="166" decel="50000">
                                          <p:stCondLst>
                                            <p:cond delay="676"/>
                                          </p:stCondLst>
                                        </p:cTn>
                                        <p:tgtEl>
                                          <p:spTgt spid="14"/>
                                        </p:tgtEl>
                                      </p:cBhvr>
                                      <p:to x="100000" y="100000"/>
                                    </p:animScale>
                                    <p:animScale>
                                      <p:cBhvr>
                                        <p:cTn id="98" dur="26">
                                          <p:stCondLst>
                                            <p:cond delay="1312"/>
                                          </p:stCondLst>
                                        </p:cTn>
                                        <p:tgtEl>
                                          <p:spTgt spid="14"/>
                                        </p:tgtEl>
                                      </p:cBhvr>
                                      <p:to x="100000" y="80000"/>
                                    </p:animScale>
                                    <p:animScale>
                                      <p:cBhvr>
                                        <p:cTn id="99" dur="166" decel="50000">
                                          <p:stCondLst>
                                            <p:cond delay="1338"/>
                                          </p:stCondLst>
                                        </p:cTn>
                                        <p:tgtEl>
                                          <p:spTgt spid="14"/>
                                        </p:tgtEl>
                                      </p:cBhvr>
                                      <p:to x="100000" y="100000"/>
                                    </p:animScale>
                                    <p:animScale>
                                      <p:cBhvr>
                                        <p:cTn id="100" dur="26">
                                          <p:stCondLst>
                                            <p:cond delay="1642"/>
                                          </p:stCondLst>
                                        </p:cTn>
                                        <p:tgtEl>
                                          <p:spTgt spid="14"/>
                                        </p:tgtEl>
                                      </p:cBhvr>
                                      <p:to x="100000" y="90000"/>
                                    </p:animScale>
                                    <p:animScale>
                                      <p:cBhvr>
                                        <p:cTn id="101" dur="166" decel="50000">
                                          <p:stCondLst>
                                            <p:cond delay="1668"/>
                                          </p:stCondLst>
                                        </p:cTn>
                                        <p:tgtEl>
                                          <p:spTgt spid="14"/>
                                        </p:tgtEl>
                                      </p:cBhvr>
                                      <p:to x="100000" y="100000"/>
                                    </p:animScale>
                                    <p:animScale>
                                      <p:cBhvr>
                                        <p:cTn id="102" dur="26">
                                          <p:stCondLst>
                                            <p:cond delay="1808"/>
                                          </p:stCondLst>
                                        </p:cTn>
                                        <p:tgtEl>
                                          <p:spTgt spid="14"/>
                                        </p:tgtEl>
                                      </p:cBhvr>
                                      <p:to x="100000" y="95000"/>
                                    </p:animScale>
                                    <p:animScale>
                                      <p:cBhvr>
                                        <p:cTn id="103" dur="166" decel="50000">
                                          <p:stCondLst>
                                            <p:cond delay="1834"/>
                                          </p:stCondLst>
                                        </p:cTn>
                                        <p:tgtEl>
                                          <p:spTgt spid="14"/>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grpId="0" nodeType="click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wipe(down)">
                                      <p:cBhvr>
                                        <p:cTn id="108" dur="580">
                                          <p:stCondLst>
                                            <p:cond delay="0"/>
                                          </p:stCondLst>
                                        </p:cTn>
                                        <p:tgtEl>
                                          <p:spTgt spid="27"/>
                                        </p:tgtEl>
                                      </p:cBhvr>
                                    </p:animEffect>
                                    <p:anim calcmode="lin" valueType="num">
                                      <p:cBhvr>
                                        <p:cTn id="109"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14" dur="26">
                                          <p:stCondLst>
                                            <p:cond delay="650"/>
                                          </p:stCondLst>
                                        </p:cTn>
                                        <p:tgtEl>
                                          <p:spTgt spid="27"/>
                                        </p:tgtEl>
                                      </p:cBhvr>
                                      <p:to x="100000" y="60000"/>
                                    </p:animScale>
                                    <p:animScale>
                                      <p:cBhvr>
                                        <p:cTn id="115" dur="166" decel="50000">
                                          <p:stCondLst>
                                            <p:cond delay="676"/>
                                          </p:stCondLst>
                                        </p:cTn>
                                        <p:tgtEl>
                                          <p:spTgt spid="27"/>
                                        </p:tgtEl>
                                      </p:cBhvr>
                                      <p:to x="100000" y="100000"/>
                                    </p:animScale>
                                    <p:animScale>
                                      <p:cBhvr>
                                        <p:cTn id="116" dur="26">
                                          <p:stCondLst>
                                            <p:cond delay="1312"/>
                                          </p:stCondLst>
                                        </p:cTn>
                                        <p:tgtEl>
                                          <p:spTgt spid="27"/>
                                        </p:tgtEl>
                                      </p:cBhvr>
                                      <p:to x="100000" y="80000"/>
                                    </p:animScale>
                                    <p:animScale>
                                      <p:cBhvr>
                                        <p:cTn id="117" dur="166" decel="50000">
                                          <p:stCondLst>
                                            <p:cond delay="1338"/>
                                          </p:stCondLst>
                                        </p:cTn>
                                        <p:tgtEl>
                                          <p:spTgt spid="27"/>
                                        </p:tgtEl>
                                      </p:cBhvr>
                                      <p:to x="100000" y="100000"/>
                                    </p:animScale>
                                    <p:animScale>
                                      <p:cBhvr>
                                        <p:cTn id="118" dur="26">
                                          <p:stCondLst>
                                            <p:cond delay="1642"/>
                                          </p:stCondLst>
                                        </p:cTn>
                                        <p:tgtEl>
                                          <p:spTgt spid="27"/>
                                        </p:tgtEl>
                                      </p:cBhvr>
                                      <p:to x="100000" y="90000"/>
                                    </p:animScale>
                                    <p:animScale>
                                      <p:cBhvr>
                                        <p:cTn id="119" dur="166" decel="50000">
                                          <p:stCondLst>
                                            <p:cond delay="1668"/>
                                          </p:stCondLst>
                                        </p:cTn>
                                        <p:tgtEl>
                                          <p:spTgt spid="27"/>
                                        </p:tgtEl>
                                      </p:cBhvr>
                                      <p:to x="100000" y="100000"/>
                                    </p:animScale>
                                    <p:animScale>
                                      <p:cBhvr>
                                        <p:cTn id="120" dur="26">
                                          <p:stCondLst>
                                            <p:cond delay="1808"/>
                                          </p:stCondLst>
                                        </p:cTn>
                                        <p:tgtEl>
                                          <p:spTgt spid="27"/>
                                        </p:tgtEl>
                                      </p:cBhvr>
                                      <p:to x="100000" y="95000"/>
                                    </p:animScale>
                                    <p:animScale>
                                      <p:cBhvr>
                                        <p:cTn id="121" dur="166" decel="50000">
                                          <p:stCondLst>
                                            <p:cond delay="1834"/>
                                          </p:stCondLst>
                                        </p:cTn>
                                        <p:tgtEl>
                                          <p:spTgt spid="27"/>
                                        </p:tgtEl>
                                      </p:cBhvr>
                                      <p:to x="100000" y="100000"/>
                                    </p:animScale>
                                  </p:childTnLst>
                                </p:cTn>
                              </p:par>
                            </p:childTnLst>
                          </p:cTn>
                        </p:par>
                      </p:childTnLst>
                    </p:cTn>
                  </p:par>
                  <p:par>
                    <p:cTn id="122" fill="hold">
                      <p:stCondLst>
                        <p:cond delay="indefinite"/>
                      </p:stCondLst>
                      <p:childTnLst>
                        <p:par>
                          <p:cTn id="123" fill="hold">
                            <p:stCondLst>
                              <p:cond delay="0"/>
                            </p:stCondLst>
                            <p:childTnLst>
                              <p:par>
                                <p:cTn id="124" presetID="26" presetClass="entr" presetSubtype="0" fill="hold" grpId="0" nodeType="clickEffect">
                                  <p:stCondLst>
                                    <p:cond delay="0"/>
                                  </p:stCondLst>
                                  <p:childTnLst>
                                    <p:set>
                                      <p:cBhvr>
                                        <p:cTn id="125" dur="1" fill="hold">
                                          <p:stCondLst>
                                            <p:cond delay="0"/>
                                          </p:stCondLst>
                                        </p:cTn>
                                        <p:tgtEl>
                                          <p:spTgt spid="26"/>
                                        </p:tgtEl>
                                        <p:attrNameLst>
                                          <p:attrName>style.visibility</p:attrName>
                                        </p:attrNameLst>
                                      </p:cBhvr>
                                      <p:to>
                                        <p:strVal val="visible"/>
                                      </p:to>
                                    </p:set>
                                    <p:animEffect transition="in" filter="wipe(down)">
                                      <p:cBhvr>
                                        <p:cTn id="126" dur="580">
                                          <p:stCondLst>
                                            <p:cond delay="0"/>
                                          </p:stCondLst>
                                        </p:cTn>
                                        <p:tgtEl>
                                          <p:spTgt spid="26"/>
                                        </p:tgtEl>
                                      </p:cBhvr>
                                    </p:animEffect>
                                    <p:anim calcmode="lin" valueType="num">
                                      <p:cBhvr>
                                        <p:cTn id="127"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2" dur="26">
                                          <p:stCondLst>
                                            <p:cond delay="650"/>
                                          </p:stCondLst>
                                        </p:cTn>
                                        <p:tgtEl>
                                          <p:spTgt spid="26"/>
                                        </p:tgtEl>
                                      </p:cBhvr>
                                      <p:to x="100000" y="60000"/>
                                    </p:animScale>
                                    <p:animScale>
                                      <p:cBhvr>
                                        <p:cTn id="133" dur="166" decel="50000">
                                          <p:stCondLst>
                                            <p:cond delay="676"/>
                                          </p:stCondLst>
                                        </p:cTn>
                                        <p:tgtEl>
                                          <p:spTgt spid="26"/>
                                        </p:tgtEl>
                                      </p:cBhvr>
                                      <p:to x="100000" y="100000"/>
                                    </p:animScale>
                                    <p:animScale>
                                      <p:cBhvr>
                                        <p:cTn id="134" dur="26">
                                          <p:stCondLst>
                                            <p:cond delay="1312"/>
                                          </p:stCondLst>
                                        </p:cTn>
                                        <p:tgtEl>
                                          <p:spTgt spid="26"/>
                                        </p:tgtEl>
                                      </p:cBhvr>
                                      <p:to x="100000" y="80000"/>
                                    </p:animScale>
                                    <p:animScale>
                                      <p:cBhvr>
                                        <p:cTn id="135" dur="166" decel="50000">
                                          <p:stCondLst>
                                            <p:cond delay="1338"/>
                                          </p:stCondLst>
                                        </p:cTn>
                                        <p:tgtEl>
                                          <p:spTgt spid="26"/>
                                        </p:tgtEl>
                                      </p:cBhvr>
                                      <p:to x="100000" y="100000"/>
                                    </p:animScale>
                                    <p:animScale>
                                      <p:cBhvr>
                                        <p:cTn id="136" dur="26">
                                          <p:stCondLst>
                                            <p:cond delay="1642"/>
                                          </p:stCondLst>
                                        </p:cTn>
                                        <p:tgtEl>
                                          <p:spTgt spid="26"/>
                                        </p:tgtEl>
                                      </p:cBhvr>
                                      <p:to x="100000" y="90000"/>
                                    </p:animScale>
                                    <p:animScale>
                                      <p:cBhvr>
                                        <p:cTn id="137" dur="166" decel="50000">
                                          <p:stCondLst>
                                            <p:cond delay="1668"/>
                                          </p:stCondLst>
                                        </p:cTn>
                                        <p:tgtEl>
                                          <p:spTgt spid="26"/>
                                        </p:tgtEl>
                                      </p:cBhvr>
                                      <p:to x="100000" y="100000"/>
                                    </p:animScale>
                                    <p:animScale>
                                      <p:cBhvr>
                                        <p:cTn id="138" dur="26">
                                          <p:stCondLst>
                                            <p:cond delay="1808"/>
                                          </p:stCondLst>
                                        </p:cTn>
                                        <p:tgtEl>
                                          <p:spTgt spid="26"/>
                                        </p:tgtEl>
                                      </p:cBhvr>
                                      <p:to x="100000" y="95000"/>
                                    </p:animScale>
                                    <p:animScale>
                                      <p:cBhvr>
                                        <p:cTn id="139" dur="166" decel="50000">
                                          <p:stCondLst>
                                            <p:cond delay="1834"/>
                                          </p:stCondLst>
                                        </p:cTn>
                                        <p:tgtEl>
                                          <p:spTgt spid="26"/>
                                        </p:tgtEl>
                                      </p:cBhvr>
                                      <p:to x="100000" y="100000"/>
                                    </p:animScale>
                                  </p:childTnLst>
                                </p:cTn>
                              </p:par>
                            </p:childTnLst>
                          </p:cTn>
                        </p:par>
                      </p:childTnLst>
                    </p:cTn>
                  </p:par>
                  <p:par>
                    <p:cTn id="140" fill="hold">
                      <p:stCondLst>
                        <p:cond delay="indefinite"/>
                      </p:stCondLst>
                      <p:childTnLst>
                        <p:par>
                          <p:cTn id="141" fill="hold">
                            <p:stCondLst>
                              <p:cond delay="0"/>
                            </p:stCondLst>
                            <p:childTnLst>
                              <p:par>
                                <p:cTn id="142" presetID="26" presetClass="entr" presetSubtype="0" fill="hold" grpId="0" nodeType="clickEffect">
                                  <p:stCondLst>
                                    <p:cond delay="0"/>
                                  </p:stCondLst>
                                  <p:childTnLst>
                                    <p:set>
                                      <p:cBhvr>
                                        <p:cTn id="143" dur="1" fill="hold">
                                          <p:stCondLst>
                                            <p:cond delay="0"/>
                                          </p:stCondLst>
                                        </p:cTn>
                                        <p:tgtEl>
                                          <p:spTgt spid="25"/>
                                        </p:tgtEl>
                                        <p:attrNameLst>
                                          <p:attrName>style.visibility</p:attrName>
                                        </p:attrNameLst>
                                      </p:cBhvr>
                                      <p:to>
                                        <p:strVal val="visible"/>
                                      </p:to>
                                    </p:set>
                                    <p:animEffect transition="in" filter="wipe(down)">
                                      <p:cBhvr>
                                        <p:cTn id="144" dur="580">
                                          <p:stCondLst>
                                            <p:cond delay="0"/>
                                          </p:stCondLst>
                                        </p:cTn>
                                        <p:tgtEl>
                                          <p:spTgt spid="25"/>
                                        </p:tgtEl>
                                      </p:cBhvr>
                                    </p:animEffect>
                                    <p:anim calcmode="lin" valueType="num">
                                      <p:cBhvr>
                                        <p:cTn id="145"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50" dur="26">
                                          <p:stCondLst>
                                            <p:cond delay="650"/>
                                          </p:stCondLst>
                                        </p:cTn>
                                        <p:tgtEl>
                                          <p:spTgt spid="25"/>
                                        </p:tgtEl>
                                      </p:cBhvr>
                                      <p:to x="100000" y="60000"/>
                                    </p:animScale>
                                    <p:animScale>
                                      <p:cBhvr>
                                        <p:cTn id="151" dur="166" decel="50000">
                                          <p:stCondLst>
                                            <p:cond delay="676"/>
                                          </p:stCondLst>
                                        </p:cTn>
                                        <p:tgtEl>
                                          <p:spTgt spid="25"/>
                                        </p:tgtEl>
                                      </p:cBhvr>
                                      <p:to x="100000" y="100000"/>
                                    </p:animScale>
                                    <p:animScale>
                                      <p:cBhvr>
                                        <p:cTn id="152" dur="26">
                                          <p:stCondLst>
                                            <p:cond delay="1312"/>
                                          </p:stCondLst>
                                        </p:cTn>
                                        <p:tgtEl>
                                          <p:spTgt spid="25"/>
                                        </p:tgtEl>
                                      </p:cBhvr>
                                      <p:to x="100000" y="80000"/>
                                    </p:animScale>
                                    <p:animScale>
                                      <p:cBhvr>
                                        <p:cTn id="153" dur="166" decel="50000">
                                          <p:stCondLst>
                                            <p:cond delay="1338"/>
                                          </p:stCondLst>
                                        </p:cTn>
                                        <p:tgtEl>
                                          <p:spTgt spid="25"/>
                                        </p:tgtEl>
                                      </p:cBhvr>
                                      <p:to x="100000" y="100000"/>
                                    </p:animScale>
                                    <p:animScale>
                                      <p:cBhvr>
                                        <p:cTn id="154" dur="26">
                                          <p:stCondLst>
                                            <p:cond delay="1642"/>
                                          </p:stCondLst>
                                        </p:cTn>
                                        <p:tgtEl>
                                          <p:spTgt spid="25"/>
                                        </p:tgtEl>
                                      </p:cBhvr>
                                      <p:to x="100000" y="90000"/>
                                    </p:animScale>
                                    <p:animScale>
                                      <p:cBhvr>
                                        <p:cTn id="155" dur="166" decel="50000">
                                          <p:stCondLst>
                                            <p:cond delay="1668"/>
                                          </p:stCondLst>
                                        </p:cTn>
                                        <p:tgtEl>
                                          <p:spTgt spid="25"/>
                                        </p:tgtEl>
                                      </p:cBhvr>
                                      <p:to x="100000" y="100000"/>
                                    </p:animScale>
                                    <p:animScale>
                                      <p:cBhvr>
                                        <p:cTn id="156" dur="26">
                                          <p:stCondLst>
                                            <p:cond delay="1808"/>
                                          </p:stCondLst>
                                        </p:cTn>
                                        <p:tgtEl>
                                          <p:spTgt spid="25"/>
                                        </p:tgtEl>
                                      </p:cBhvr>
                                      <p:to x="100000" y="95000"/>
                                    </p:animScale>
                                    <p:animScale>
                                      <p:cBhvr>
                                        <p:cTn id="157" dur="166" decel="50000">
                                          <p:stCondLst>
                                            <p:cond delay="1834"/>
                                          </p:stCondLst>
                                        </p:cTn>
                                        <p:tgtEl>
                                          <p:spTgt spid="25"/>
                                        </p:tgtEl>
                                      </p:cBhvr>
                                      <p:to x="100000" y="100000"/>
                                    </p:animScale>
                                  </p:childTnLst>
                                </p:cTn>
                              </p:par>
                            </p:childTnLst>
                          </p:cTn>
                        </p:par>
                      </p:childTnLst>
                    </p:cTn>
                  </p:par>
                  <p:par>
                    <p:cTn id="158" fill="hold">
                      <p:stCondLst>
                        <p:cond delay="indefinite"/>
                      </p:stCondLst>
                      <p:childTnLst>
                        <p:par>
                          <p:cTn id="159" fill="hold">
                            <p:stCondLst>
                              <p:cond delay="0"/>
                            </p:stCondLst>
                            <p:childTnLst>
                              <p:par>
                                <p:cTn id="160" presetID="26" presetClass="entr" presetSubtype="0" fill="hold" grpId="0" nodeType="clickEffect">
                                  <p:stCondLst>
                                    <p:cond delay="0"/>
                                  </p:stCondLst>
                                  <p:childTnLst>
                                    <p:set>
                                      <p:cBhvr>
                                        <p:cTn id="161" dur="1" fill="hold">
                                          <p:stCondLst>
                                            <p:cond delay="0"/>
                                          </p:stCondLst>
                                        </p:cTn>
                                        <p:tgtEl>
                                          <p:spTgt spid="24"/>
                                        </p:tgtEl>
                                        <p:attrNameLst>
                                          <p:attrName>style.visibility</p:attrName>
                                        </p:attrNameLst>
                                      </p:cBhvr>
                                      <p:to>
                                        <p:strVal val="visible"/>
                                      </p:to>
                                    </p:set>
                                    <p:animEffect transition="in" filter="wipe(down)">
                                      <p:cBhvr>
                                        <p:cTn id="162" dur="580">
                                          <p:stCondLst>
                                            <p:cond delay="0"/>
                                          </p:stCondLst>
                                        </p:cTn>
                                        <p:tgtEl>
                                          <p:spTgt spid="24"/>
                                        </p:tgtEl>
                                      </p:cBhvr>
                                    </p:animEffect>
                                    <p:anim calcmode="lin" valueType="num">
                                      <p:cBhvr>
                                        <p:cTn id="163"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64"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65"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66"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67"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68" dur="26">
                                          <p:stCondLst>
                                            <p:cond delay="650"/>
                                          </p:stCondLst>
                                        </p:cTn>
                                        <p:tgtEl>
                                          <p:spTgt spid="24"/>
                                        </p:tgtEl>
                                      </p:cBhvr>
                                      <p:to x="100000" y="60000"/>
                                    </p:animScale>
                                    <p:animScale>
                                      <p:cBhvr>
                                        <p:cTn id="169" dur="166" decel="50000">
                                          <p:stCondLst>
                                            <p:cond delay="676"/>
                                          </p:stCondLst>
                                        </p:cTn>
                                        <p:tgtEl>
                                          <p:spTgt spid="24"/>
                                        </p:tgtEl>
                                      </p:cBhvr>
                                      <p:to x="100000" y="100000"/>
                                    </p:animScale>
                                    <p:animScale>
                                      <p:cBhvr>
                                        <p:cTn id="170" dur="26">
                                          <p:stCondLst>
                                            <p:cond delay="1312"/>
                                          </p:stCondLst>
                                        </p:cTn>
                                        <p:tgtEl>
                                          <p:spTgt spid="24"/>
                                        </p:tgtEl>
                                      </p:cBhvr>
                                      <p:to x="100000" y="80000"/>
                                    </p:animScale>
                                    <p:animScale>
                                      <p:cBhvr>
                                        <p:cTn id="171" dur="166" decel="50000">
                                          <p:stCondLst>
                                            <p:cond delay="1338"/>
                                          </p:stCondLst>
                                        </p:cTn>
                                        <p:tgtEl>
                                          <p:spTgt spid="24"/>
                                        </p:tgtEl>
                                      </p:cBhvr>
                                      <p:to x="100000" y="100000"/>
                                    </p:animScale>
                                    <p:animScale>
                                      <p:cBhvr>
                                        <p:cTn id="172" dur="26">
                                          <p:stCondLst>
                                            <p:cond delay="1642"/>
                                          </p:stCondLst>
                                        </p:cTn>
                                        <p:tgtEl>
                                          <p:spTgt spid="24"/>
                                        </p:tgtEl>
                                      </p:cBhvr>
                                      <p:to x="100000" y="90000"/>
                                    </p:animScale>
                                    <p:animScale>
                                      <p:cBhvr>
                                        <p:cTn id="173" dur="166" decel="50000">
                                          <p:stCondLst>
                                            <p:cond delay="1668"/>
                                          </p:stCondLst>
                                        </p:cTn>
                                        <p:tgtEl>
                                          <p:spTgt spid="24"/>
                                        </p:tgtEl>
                                      </p:cBhvr>
                                      <p:to x="100000" y="100000"/>
                                    </p:animScale>
                                    <p:animScale>
                                      <p:cBhvr>
                                        <p:cTn id="174" dur="26">
                                          <p:stCondLst>
                                            <p:cond delay="1808"/>
                                          </p:stCondLst>
                                        </p:cTn>
                                        <p:tgtEl>
                                          <p:spTgt spid="24"/>
                                        </p:tgtEl>
                                      </p:cBhvr>
                                      <p:to x="100000" y="95000"/>
                                    </p:animScale>
                                    <p:animScale>
                                      <p:cBhvr>
                                        <p:cTn id="175" dur="166" decel="50000">
                                          <p:stCondLst>
                                            <p:cond delay="1834"/>
                                          </p:stCondLst>
                                        </p:cTn>
                                        <p:tgtEl>
                                          <p:spTgt spid="24"/>
                                        </p:tgtEl>
                                      </p:cBhvr>
                                      <p:to x="100000" y="100000"/>
                                    </p:animScale>
                                  </p:childTnLst>
                                </p:cTn>
                              </p:par>
                            </p:childTnLst>
                          </p:cTn>
                        </p:par>
                      </p:childTnLst>
                    </p:cTn>
                  </p:par>
                  <p:par>
                    <p:cTn id="176" fill="hold">
                      <p:stCondLst>
                        <p:cond delay="indefinite"/>
                      </p:stCondLst>
                      <p:childTnLst>
                        <p:par>
                          <p:cTn id="177" fill="hold">
                            <p:stCondLst>
                              <p:cond delay="0"/>
                            </p:stCondLst>
                            <p:childTnLst>
                              <p:par>
                                <p:cTn id="178" presetID="26" presetClass="entr" presetSubtype="0" fill="hold" grpId="0" nodeType="clickEffect">
                                  <p:stCondLst>
                                    <p:cond delay="0"/>
                                  </p:stCondLst>
                                  <p:childTnLst>
                                    <p:set>
                                      <p:cBhvr>
                                        <p:cTn id="179" dur="1" fill="hold">
                                          <p:stCondLst>
                                            <p:cond delay="0"/>
                                          </p:stCondLst>
                                        </p:cTn>
                                        <p:tgtEl>
                                          <p:spTgt spid="23"/>
                                        </p:tgtEl>
                                        <p:attrNameLst>
                                          <p:attrName>style.visibility</p:attrName>
                                        </p:attrNameLst>
                                      </p:cBhvr>
                                      <p:to>
                                        <p:strVal val="visible"/>
                                      </p:to>
                                    </p:set>
                                    <p:animEffect transition="in" filter="wipe(down)">
                                      <p:cBhvr>
                                        <p:cTn id="180" dur="580">
                                          <p:stCondLst>
                                            <p:cond delay="0"/>
                                          </p:stCondLst>
                                        </p:cTn>
                                        <p:tgtEl>
                                          <p:spTgt spid="23"/>
                                        </p:tgtEl>
                                      </p:cBhvr>
                                    </p:animEffect>
                                    <p:anim calcmode="lin" valueType="num">
                                      <p:cBhvr>
                                        <p:cTn id="181"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82"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83"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84"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85"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86" dur="26">
                                          <p:stCondLst>
                                            <p:cond delay="650"/>
                                          </p:stCondLst>
                                        </p:cTn>
                                        <p:tgtEl>
                                          <p:spTgt spid="23"/>
                                        </p:tgtEl>
                                      </p:cBhvr>
                                      <p:to x="100000" y="60000"/>
                                    </p:animScale>
                                    <p:animScale>
                                      <p:cBhvr>
                                        <p:cTn id="187" dur="166" decel="50000">
                                          <p:stCondLst>
                                            <p:cond delay="676"/>
                                          </p:stCondLst>
                                        </p:cTn>
                                        <p:tgtEl>
                                          <p:spTgt spid="23"/>
                                        </p:tgtEl>
                                      </p:cBhvr>
                                      <p:to x="100000" y="100000"/>
                                    </p:animScale>
                                    <p:animScale>
                                      <p:cBhvr>
                                        <p:cTn id="188" dur="26">
                                          <p:stCondLst>
                                            <p:cond delay="1312"/>
                                          </p:stCondLst>
                                        </p:cTn>
                                        <p:tgtEl>
                                          <p:spTgt spid="23"/>
                                        </p:tgtEl>
                                      </p:cBhvr>
                                      <p:to x="100000" y="80000"/>
                                    </p:animScale>
                                    <p:animScale>
                                      <p:cBhvr>
                                        <p:cTn id="189" dur="166" decel="50000">
                                          <p:stCondLst>
                                            <p:cond delay="1338"/>
                                          </p:stCondLst>
                                        </p:cTn>
                                        <p:tgtEl>
                                          <p:spTgt spid="23"/>
                                        </p:tgtEl>
                                      </p:cBhvr>
                                      <p:to x="100000" y="100000"/>
                                    </p:animScale>
                                    <p:animScale>
                                      <p:cBhvr>
                                        <p:cTn id="190" dur="26">
                                          <p:stCondLst>
                                            <p:cond delay="1642"/>
                                          </p:stCondLst>
                                        </p:cTn>
                                        <p:tgtEl>
                                          <p:spTgt spid="23"/>
                                        </p:tgtEl>
                                      </p:cBhvr>
                                      <p:to x="100000" y="90000"/>
                                    </p:animScale>
                                    <p:animScale>
                                      <p:cBhvr>
                                        <p:cTn id="191" dur="166" decel="50000">
                                          <p:stCondLst>
                                            <p:cond delay="1668"/>
                                          </p:stCondLst>
                                        </p:cTn>
                                        <p:tgtEl>
                                          <p:spTgt spid="23"/>
                                        </p:tgtEl>
                                      </p:cBhvr>
                                      <p:to x="100000" y="100000"/>
                                    </p:animScale>
                                    <p:animScale>
                                      <p:cBhvr>
                                        <p:cTn id="192" dur="26">
                                          <p:stCondLst>
                                            <p:cond delay="1808"/>
                                          </p:stCondLst>
                                        </p:cTn>
                                        <p:tgtEl>
                                          <p:spTgt spid="23"/>
                                        </p:tgtEl>
                                      </p:cBhvr>
                                      <p:to x="100000" y="95000"/>
                                    </p:animScale>
                                    <p:animScale>
                                      <p:cBhvr>
                                        <p:cTn id="193" dur="166" decel="50000">
                                          <p:stCondLst>
                                            <p:cond delay="1834"/>
                                          </p:stCondLst>
                                        </p:cTn>
                                        <p:tgtEl>
                                          <p:spTgt spid="23"/>
                                        </p:tgtEl>
                                      </p:cBhvr>
                                      <p:to x="100000" y="100000"/>
                                    </p:animScale>
                                  </p:childTnLst>
                                </p:cTn>
                              </p:par>
                            </p:childTnLst>
                          </p:cTn>
                        </p:par>
                      </p:childTnLst>
                    </p:cTn>
                  </p:par>
                  <p:par>
                    <p:cTn id="194" fill="hold">
                      <p:stCondLst>
                        <p:cond delay="indefinite"/>
                      </p:stCondLst>
                      <p:childTnLst>
                        <p:par>
                          <p:cTn id="195" fill="hold">
                            <p:stCondLst>
                              <p:cond delay="0"/>
                            </p:stCondLst>
                            <p:childTnLst>
                              <p:par>
                                <p:cTn id="196" presetID="26" presetClass="entr" presetSubtype="0" fill="hold" grpId="0" nodeType="clickEffect">
                                  <p:stCondLst>
                                    <p:cond delay="0"/>
                                  </p:stCondLst>
                                  <p:childTnLst>
                                    <p:set>
                                      <p:cBhvr>
                                        <p:cTn id="197" dur="1" fill="hold">
                                          <p:stCondLst>
                                            <p:cond delay="0"/>
                                          </p:stCondLst>
                                        </p:cTn>
                                        <p:tgtEl>
                                          <p:spTgt spid="22"/>
                                        </p:tgtEl>
                                        <p:attrNameLst>
                                          <p:attrName>style.visibility</p:attrName>
                                        </p:attrNameLst>
                                      </p:cBhvr>
                                      <p:to>
                                        <p:strVal val="visible"/>
                                      </p:to>
                                    </p:set>
                                    <p:animEffect transition="in" filter="wipe(down)">
                                      <p:cBhvr>
                                        <p:cTn id="198" dur="580">
                                          <p:stCondLst>
                                            <p:cond delay="0"/>
                                          </p:stCondLst>
                                        </p:cTn>
                                        <p:tgtEl>
                                          <p:spTgt spid="22"/>
                                        </p:tgtEl>
                                      </p:cBhvr>
                                    </p:animEffect>
                                    <p:anim calcmode="lin" valueType="num">
                                      <p:cBhvr>
                                        <p:cTn id="19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0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0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0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0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04" dur="26">
                                          <p:stCondLst>
                                            <p:cond delay="650"/>
                                          </p:stCondLst>
                                        </p:cTn>
                                        <p:tgtEl>
                                          <p:spTgt spid="22"/>
                                        </p:tgtEl>
                                      </p:cBhvr>
                                      <p:to x="100000" y="60000"/>
                                    </p:animScale>
                                    <p:animScale>
                                      <p:cBhvr>
                                        <p:cTn id="205" dur="166" decel="50000">
                                          <p:stCondLst>
                                            <p:cond delay="676"/>
                                          </p:stCondLst>
                                        </p:cTn>
                                        <p:tgtEl>
                                          <p:spTgt spid="22"/>
                                        </p:tgtEl>
                                      </p:cBhvr>
                                      <p:to x="100000" y="100000"/>
                                    </p:animScale>
                                    <p:animScale>
                                      <p:cBhvr>
                                        <p:cTn id="206" dur="26">
                                          <p:stCondLst>
                                            <p:cond delay="1312"/>
                                          </p:stCondLst>
                                        </p:cTn>
                                        <p:tgtEl>
                                          <p:spTgt spid="22"/>
                                        </p:tgtEl>
                                      </p:cBhvr>
                                      <p:to x="100000" y="80000"/>
                                    </p:animScale>
                                    <p:animScale>
                                      <p:cBhvr>
                                        <p:cTn id="207" dur="166" decel="50000">
                                          <p:stCondLst>
                                            <p:cond delay="1338"/>
                                          </p:stCondLst>
                                        </p:cTn>
                                        <p:tgtEl>
                                          <p:spTgt spid="22"/>
                                        </p:tgtEl>
                                      </p:cBhvr>
                                      <p:to x="100000" y="100000"/>
                                    </p:animScale>
                                    <p:animScale>
                                      <p:cBhvr>
                                        <p:cTn id="208" dur="26">
                                          <p:stCondLst>
                                            <p:cond delay="1642"/>
                                          </p:stCondLst>
                                        </p:cTn>
                                        <p:tgtEl>
                                          <p:spTgt spid="22"/>
                                        </p:tgtEl>
                                      </p:cBhvr>
                                      <p:to x="100000" y="90000"/>
                                    </p:animScale>
                                    <p:animScale>
                                      <p:cBhvr>
                                        <p:cTn id="209" dur="166" decel="50000">
                                          <p:stCondLst>
                                            <p:cond delay="1668"/>
                                          </p:stCondLst>
                                        </p:cTn>
                                        <p:tgtEl>
                                          <p:spTgt spid="22"/>
                                        </p:tgtEl>
                                      </p:cBhvr>
                                      <p:to x="100000" y="100000"/>
                                    </p:animScale>
                                    <p:animScale>
                                      <p:cBhvr>
                                        <p:cTn id="210" dur="26">
                                          <p:stCondLst>
                                            <p:cond delay="1808"/>
                                          </p:stCondLst>
                                        </p:cTn>
                                        <p:tgtEl>
                                          <p:spTgt spid="22"/>
                                        </p:tgtEl>
                                      </p:cBhvr>
                                      <p:to x="100000" y="95000"/>
                                    </p:animScale>
                                    <p:animScale>
                                      <p:cBhvr>
                                        <p:cTn id="211" dur="166" decel="50000">
                                          <p:stCondLst>
                                            <p:cond delay="1834"/>
                                          </p:stCondLst>
                                        </p:cTn>
                                        <p:tgtEl>
                                          <p:spTgt spid="22"/>
                                        </p:tgtEl>
                                      </p:cBhvr>
                                      <p:to x="100000" y="100000"/>
                                    </p:animScale>
                                  </p:childTnLst>
                                </p:cTn>
                              </p:par>
                            </p:childTnLst>
                          </p:cTn>
                        </p:par>
                      </p:childTnLst>
                    </p:cTn>
                  </p:par>
                  <p:par>
                    <p:cTn id="212" fill="hold">
                      <p:stCondLst>
                        <p:cond delay="indefinite"/>
                      </p:stCondLst>
                      <p:childTnLst>
                        <p:par>
                          <p:cTn id="213" fill="hold">
                            <p:stCondLst>
                              <p:cond delay="0"/>
                            </p:stCondLst>
                            <p:childTnLst>
                              <p:par>
                                <p:cTn id="214" presetID="26" presetClass="entr" presetSubtype="0" fill="hold" grpId="0" nodeType="clickEffect">
                                  <p:stCondLst>
                                    <p:cond delay="0"/>
                                  </p:stCondLst>
                                  <p:childTnLst>
                                    <p:set>
                                      <p:cBhvr>
                                        <p:cTn id="215" dur="1" fill="hold">
                                          <p:stCondLst>
                                            <p:cond delay="0"/>
                                          </p:stCondLst>
                                        </p:cTn>
                                        <p:tgtEl>
                                          <p:spTgt spid="13"/>
                                        </p:tgtEl>
                                        <p:attrNameLst>
                                          <p:attrName>style.visibility</p:attrName>
                                        </p:attrNameLst>
                                      </p:cBhvr>
                                      <p:to>
                                        <p:strVal val="visible"/>
                                      </p:to>
                                    </p:set>
                                    <p:animEffect transition="in" filter="wipe(down)">
                                      <p:cBhvr>
                                        <p:cTn id="216" dur="580">
                                          <p:stCondLst>
                                            <p:cond delay="0"/>
                                          </p:stCondLst>
                                        </p:cTn>
                                        <p:tgtEl>
                                          <p:spTgt spid="13"/>
                                        </p:tgtEl>
                                      </p:cBhvr>
                                    </p:animEffect>
                                    <p:anim calcmode="lin" valueType="num">
                                      <p:cBhvr>
                                        <p:cTn id="21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1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1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2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2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22" dur="26">
                                          <p:stCondLst>
                                            <p:cond delay="650"/>
                                          </p:stCondLst>
                                        </p:cTn>
                                        <p:tgtEl>
                                          <p:spTgt spid="13"/>
                                        </p:tgtEl>
                                      </p:cBhvr>
                                      <p:to x="100000" y="60000"/>
                                    </p:animScale>
                                    <p:animScale>
                                      <p:cBhvr>
                                        <p:cTn id="223" dur="166" decel="50000">
                                          <p:stCondLst>
                                            <p:cond delay="676"/>
                                          </p:stCondLst>
                                        </p:cTn>
                                        <p:tgtEl>
                                          <p:spTgt spid="13"/>
                                        </p:tgtEl>
                                      </p:cBhvr>
                                      <p:to x="100000" y="100000"/>
                                    </p:animScale>
                                    <p:animScale>
                                      <p:cBhvr>
                                        <p:cTn id="224" dur="26">
                                          <p:stCondLst>
                                            <p:cond delay="1312"/>
                                          </p:stCondLst>
                                        </p:cTn>
                                        <p:tgtEl>
                                          <p:spTgt spid="13"/>
                                        </p:tgtEl>
                                      </p:cBhvr>
                                      <p:to x="100000" y="80000"/>
                                    </p:animScale>
                                    <p:animScale>
                                      <p:cBhvr>
                                        <p:cTn id="225" dur="166" decel="50000">
                                          <p:stCondLst>
                                            <p:cond delay="1338"/>
                                          </p:stCondLst>
                                        </p:cTn>
                                        <p:tgtEl>
                                          <p:spTgt spid="13"/>
                                        </p:tgtEl>
                                      </p:cBhvr>
                                      <p:to x="100000" y="100000"/>
                                    </p:animScale>
                                    <p:animScale>
                                      <p:cBhvr>
                                        <p:cTn id="226" dur="26">
                                          <p:stCondLst>
                                            <p:cond delay="1642"/>
                                          </p:stCondLst>
                                        </p:cTn>
                                        <p:tgtEl>
                                          <p:spTgt spid="13"/>
                                        </p:tgtEl>
                                      </p:cBhvr>
                                      <p:to x="100000" y="90000"/>
                                    </p:animScale>
                                    <p:animScale>
                                      <p:cBhvr>
                                        <p:cTn id="227" dur="166" decel="50000">
                                          <p:stCondLst>
                                            <p:cond delay="1668"/>
                                          </p:stCondLst>
                                        </p:cTn>
                                        <p:tgtEl>
                                          <p:spTgt spid="13"/>
                                        </p:tgtEl>
                                      </p:cBhvr>
                                      <p:to x="100000" y="100000"/>
                                    </p:animScale>
                                    <p:animScale>
                                      <p:cBhvr>
                                        <p:cTn id="228" dur="26">
                                          <p:stCondLst>
                                            <p:cond delay="1808"/>
                                          </p:stCondLst>
                                        </p:cTn>
                                        <p:tgtEl>
                                          <p:spTgt spid="13"/>
                                        </p:tgtEl>
                                      </p:cBhvr>
                                      <p:to x="100000" y="95000"/>
                                    </p:animScale>
                                    <p:animScale>
                                      <p:cBhvr>
                                        <p:cTn id="22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0" grpId="0"/>
      <p:bldP spid="21" grpId="0"/>
      <p:bldP spid="22" grpId="0"/>
      <p:bldP spid="23" grpId="0"/>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184024" y="908720"/>
            <a:ext cx="8675133" cy="5328592"/>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nSpc>
                <a:spcPct val="150000"/>
              </a:lnSpc>
            </a:pPr>
            <a:r>
              <a:rPr lang="en-US" sz="2400" b="1" dirty="0" smtClean="0">
                <a:solidFill>
                  <a:srgbClr val="2D91B9"/>
                </a:solidFill>
              </a:rPr>
              <a:t>Definition</a:t>
            </a:r>
            <a:endParaRPr lang="en-GB" sz="2400" b="1" dirty="0">
              <a:solidFill>
                <a:srgbClr val="2D91B9"/>
              </a:solidFill>
            </a:endParaRPr>
          </a:p>
          <a:p>
            <a:pPr>
              <a:lnSpc>
                <a:spcPct val="150000"/>
              </a:lnSpc>
            </a:pPr>
            <a:r>
              <a:rPr lang="en-GB" sz="2400" b="1" i="1" dirty="0">
                <a:solidFill>
                  <a:schemeClr val="tx1"/>
                </a:solidFill>
              </a:rPr>
              <a:t> that can be seen; in </a:t>
            </a:r>
            <a:r>
              <a:rPr lang="en-GB" sz="2400" b="1" i="1" dirty="0" smtClean="0">
                <a:solidFill>
                  <a:schemeClr val="tx1"/>
                </a:solidFill>
              </a:rPr>
              <a:t>sight</a:t>
            </a:r>
            <a:endParaRPr lang="en-GB" sz="2400" b="1" dirty="0" smtClean="0">
              <a:solidFill>
                <a:schemeClr val="tx1"/>
              </a:solidFill>
            </a:endParaRPr>
          </a:p>
          <a:p>
            <a:pPr>
              <a:lnSpc>
                <a:spcPct val="150000"/>
              </a:lnSpc>
            </a:pPr>
            <a:r>
              <a:rPr lang="en-US" sz="2400" b="1" dirty="0" smtClean="0">
                <a:solidFill>
                  <a:srgbClr val="2D91B9"/>
                </a:solidFill>
              </a:rPr>
              <a:t>Vocabulary </a:t>
            </a:r>
            <a:r>
              <a:rPr lang="en-US" sz="2400" b="1" dirty="0">
                <a:solidFill>
                  <a:srgbClr val="2D91B9"/>
                </a:solidFill>
              </a:rPr>
              <a:t>web</a:t>
            </a:r>
            <a:endParaRPr lang="en-GB" sz="2400" b="1" dirty="0">
              <a:solidFill>
                <a:srgbClr val="2D91B9"/>
              </a:solidFill>
            </a:endParaRPr>
          </a:p>
          <a:p>
            <a:pPr>
              <a:lnSpc>
                <a:spcPct val="150000"/>
              </a:lnSpc>
            </a:pPr>
            <a:r>
              <a:rPr lang="en-US" sz="2400" b="1" i="1" dirty="0"/>
              <a:t> </a:t>
            </a:r>
            <a:r>
              <a:rPr lang="zh-CN" altLang="en-US" sz="2400" b="1" dirty="0" smtClean="0"/>
              <a:t>                          </a:t>
            </a:r>
            <a:endParaRPr lang="en-GB" sz="2400" b="1" dirty="0" smtClean="0"/>
          </a:p>
          <a:p>
            <a:pPr>
              <a:lnSpc>
                <a:spcPct val="150000"/>
              </a:lnSpc>
            </a:pPr>
            <a:r>
              <a:rPr lang="en-US" sz="2400" b="1" dirty="0" smtClean="0"/>
              <a:t> </a:t>
            </a:r>
            <a:endParaRPr lang="en-GB" sz="2400" b="1" dirty="0">
              <a:solidFill>
                <a:srgbClr val="C00000"/>
              </a:solidFill>
            </a:endParaRPr>
          </a:p>
        </p:txBody>
      </p:sp>
      <p:sp>
        <p:nvSpPr>
          <p:cNvPr id="9" name="矩形 8"/>
          <p:cNvSpPr/>
          <p:nvPr/>
        </p:nvSpPr>
        <p:spPr>
          <a:xfrm>
            <a:off x="7027172" y="4694575"/>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11" name="单圆角矩形 10"/>
          <p:cNvSpPr/>
          <p:nvPr/>
        </p:nvSpPr>
        <p:spPr bwMode="auto">
          <a:xfrm>
            <a:off x="467544" y="188640"/>
            <a:ext cx="2520280"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a:t>
            </a:r>
            <a:r>
              <a:rPr lang="en-US" sz="2400" b="1" dirty="0">
                <a:solidFill>
                  <a:srgbClr val="C00000"/>
                </a:solidFill>
              </a:rPr>
              <a:t>6. </a:t>
            </a:r>
            <a:r>
              <a:rPr lang="en-US" sz="2400" b="1" dirty="0" smtClean="0">
                <a:solidFill>
                  <a:srgbClr val="C00000"/>
                </a:solidFill>
              </a:rPr>
              <a:t>visible </a:t>
            </a:r>
            <a:r>
              <a:rPr lang="en-US" sz="2400" b="1" i="1" dirty="0">
                <a:solidFill>
                  <a:srgbClr val="C00000"/>
                </a:solidFill>
              </a:rPr>
              <a:t>adj.</a:t>
            </a:r>
            <a:endParaRPr lang="en-GB" sz="2400" b="1" dirty="0">
              <a:solidFill>
                <a:srgbClr val="C00000"/>
              </a:solidFill>
            </a:endParaRPr>
          </a:p>
        </p:txBody>
      </p:sp>
      <p:sp>
        <p:nvSpPr>
          <p:cNvPr id="18" name="矩形 17"/>
          <p:cNvSpPr/>
          <p:nvPr/>
        </p:nvSpPr>
        <p:spPr>
          <a:xfrm>
            <a:off x="4572000" y="4695656"/>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19" name="矩形 18"/>
          <p:cNvSpPr/>
          <p:nvPr/>
        </p:nvSpPr>
        <p:spPr>
          <a:xfrm>
            <a:off x="2172768" y="4723039"/>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0" name="矩形 19"/>
          <p:cNvSpPr/>
          <p:nvPr/>
        </p:nvSpPr>
        <p:spPr>
          <a:xfrm>
            <a:off x="4257735" y="4127795"/>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1" name="矩形 20"/>
          <p:cNvSpPr/>
          <p:nvPr/>
        </p:nvSpPr>
        <p:spPr>
          <a:xfrm>
            <a:off x="2028114" y="4156819"/>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2" name="矩形 21"/>
          <p:cNvSpPr/>
          <p:nvPr/>
        </p:nvSpPr>
        <p:spPr>
          <a:xfrm>
            <a:off x="571368" y="5291354"/>
            <a:ext cx="2129109" cy="461665"/>
          </a:xfrm>
          <a:prstGeom prst="rect">
            <a:avLst/>
          </a:prstGeom>
        </p:spPr>
        <p:txBody>
          <a:bodyPr wrap="none">
            <a:spAutoFit/>
          </a:bodyPr>
          <a:lstStyle/>
          <a:p>
            <a:r>
              <a:rPr lang="en-US" sz="2400" b="1" dirty="0"/>
              <a:t>invisibility </a:t>
            </a:r>
            <a:r>
              <a:rPr lang="en-US" sz="2400" b="1" i="1" dirty="0"/>
              <a:t>n.</a:t>
            </a:r>
            <a:r>
              <a:rPr lang="en-US" sz="2400" b="1" dirty="0"/>
              <a:t> </a:t>
            </a:r>
            <a:endParaRPr lang="en-GB" sz="2400" b="1" dirty="0"/>
          </a:p>
        </p:txBody>
      </p:sp>
      <p:sp>
        <p:nvSpPr>
          <p:cNvPr id="23" name="矩形 22"/>
          <p:cNvSpPr/>
          <p:nvPr/>
        </p:nvSpPr>
        <p:spPr>
          <a:xfrm>
            <a:off x="5004048" y="4710817"/>
            <a:ext cx="2097690" cy="461665"/>
          </a:xfrm>
          <a:prstGeom prst="rect">
            <a:avLst/>
          </a:prstGeom>
        </p:spPr>
        <p:txBody>
          <a:bodyPr wrap="none">
            <a:spAutoFit/>
          </a:bodyPr>
          <a:lstStyle/>
          <a:p>
            <a:r>
              <a:rPr lang="en-US" sz="2400" b="1" dirty="0"/>
              <a:t>invisibly </a:t>
            </a:r>
            <a:r>
              <a:rPr lang="en-US" sz="2400" b="1" i="1" dirty="0"/>
              <a:t>adv.</a:t>
            </a:r>
            <a:endParaRPr lang="en-GB" sz="2400" b="1" dirty="0"/>
          </a:p>
        </p:txBody>
      </p:sp>
      <p:sp>
        <p:nvSpPr>
          <p:cNvPr id="24" name="矩形 23"/>
          <p:cNvSpPr/>
          <p:nvPr/>
        </p:nvSpPr>
        <p:spPr>
          <a:xfrm>
            <a:off x="497700" y="4723039"/>
            <a:ext cx="1840568" cy="461665"/>
          </a:xfrm>
          <a:prstGeom prst="rect">
            <a:avLst/>
          </a:prstGeom>
        </p:spPr>
        <p:txBody>
          <a:bodyPr wrap="none">
            <a:spAutoFit/>
          </a:bodyPr>
          <a:lstStyle/>
          <a:p>
            <a:r>
              <a:rPr lang="en-US" sz="2400" b="1" dirty="0"/>
              <a:t>visible </a:t>
            </a:r>
            <a:r>
              <a:rPr lang="en-US" sz="2400" b="1" i="1" dirty="0"/>
              <a:t>adj. </a:t>
            </a:r>
            <a:endParaRPr lang="en-GB" sz="2400" b="1" dirty="0"/>
          </a:p>
        </p:txBody>
      </p:sp>
      <p:sp>
        <p:nvSpPr>
          <p:cNvPr id="25" name="矩形 24"/>
          <p:cNvSpPr/>
          <p:nvPr/>
        </p:nvSpPr>
        <p:spPr>
          <a:xfrm>
            <a:off x="2636979" y="4732965"/>
            <a:ext cx="2113079" cy="461665"/>
          </a:xfrm>
          <a:prstGeom prst="rect">
            <a:avLst/>
          </a:prstGeom>
        </p:spPr>
        <p:txBody>
          <a:bodyPr wrap="none">
            <a:spAutoFit/>
          </a:bodyPr>
          <a:lstStyle/>
          <a:p>
            <a:r>
              <a:rPr lang="en-US" sz="2400" b="1" dirty="0"/>
              <a:t>invisible </a:t>
            </a:r>
            <a:r>
              <a:rPr lang="en-US" sz="2400" b="1" i="1" dirty="0"/>
              <a:t>adj. </a:t>
            </a:r>
            <a:endParaRPr lang="en-GB" sz="2400" b="1" dirty="0"/>
          </a:p>
        </p:txBody>
      </p:sp>
      <p:sp>
        <p:nvSpPr>
          <p:cNvPr id="26" name="矩形 25"/>
          <p:cNvSpPr/>
          <p:nvPr/>
        </p:nvSpPr>
        <p:spPr>
          <a:xfrm>
            <a:off x="4716016" y="4158194"/>
            <a:ext cx="1856598" cy="461665"/>
          </a:xfrm>
          <a:prstGeom prst="rect">
            <a:avLst/>
          </a:prstGeom>
        </p:spPr>
        <p:txBody>
          <a:bodyPr wrap="none">
            <a:spAutoFit/>
          </a:bodyPr>
          <a:lstStyle/>
          <a:p>
            <a:r>
              <a:rPr lang="en-US" sz="2400" b="1" dirty="0"/>
              <a:t>visibility </a:t>
            </a:r>
            <a:r>
              <a:rPr lang="en-US" sz="2400" b="1" i="1" dirty="0"/>
              <a:t>n. </a:t>
            </a:r>
            <a:endParaRPr lang="en-GB" sz="2400" b="1" dirty="0"/>
          </a:p>
        </p:txBody>
      </p:sp>
      <p:sp>
        <p:nvSpPr>
          <p:cNvPr id="27" name="矩形 26"/>
          <p:cNvSpPr/>
          <p:nvPr/>
        </p:nvSpPr>
        <p:spPr>
          <a:xfrm>
            <a:off x="2518713" y="4158194"/>
            <a:ext cx="1825180" cy="461665"/>
          </a:xfrm>
          <a:prstGeom prst="rect">
            <a:avLst/>
          </a:prstGeom>
        </p:spPr>
        <p:txBody>
          <a:bodyPr wrap="none">
            <a:spAutoFit/>
          </a:bodyPr>
          <a:lstStyle/>
          <a:p>
            <a:r>
              <a:rPr lang="en-US" sz="2400" b="1" dirty="0"/>
              <a:t>visibly </a:t>
            </a:r>
            <a:r>
              <a:rPr lang="en-US" sz="2400" b="1" i="1" dirty="0"/>
              <a:t>adv.</a:t>
            </a:r>
            <a:endParaRPr lang="en-GB" sz="2400" b="1" dirty="0"/>
          </a:p>
        </p:txBody>
      </p:sp>
      <p:sp>
        <p:nvSpPr>
          <p:cNvPr id="28" name="矩形 27"/>
          <p:cNvSpPr/>
          <p:nvPr/>
        </p:nvSpPr>
        <p:spPr>
          <a:xfrm>
            <a:off x="451401" y="4152728"/>
            <a:ext cx="1840568" cy="461665"/>
          </a:xfrm>
          <a:prstGeom prst="rect">
            <a:avLst/>
          </a:prstGeom>
        </p:spPr>
        <p:txBody>
          <a:bodyPr wrap="none">
            <a:spAutoFit/>
          </a:bodyPr>
          <a:lstStyle/>
          <a:p>
            <a:r>
              <a:rPr lang="en-US" sz="2400" b="1" dirty="0"/>
              <a:t>visible </a:t>
            </a:r>
            <a:r>
              <a:rPr lang="en-US" sz="2400" b="1" i="1" dirty="0"/>
              <a:t>adj. </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ircle(in)">
                                      <p:cBhvr>
                                        <p:cTn id="7" dur="2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80">
                                          <p:stCondLst>
                                            <p:cond delay="0"/>
                                          </p:stCondLst>
                                        </p:cTn>
                                        <p:tgtEl>
                                          <p:spTgt spid="27"/>
                                        </p:tgtEl>
                                      </p:cBhvr>
                                    </p:animEffect>
                                    <p:anim calcmode="lin" valueType="num">
                                      <p:cBhvr>
                                        <p:cTn id="3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43" dur="26">
                                          <p:stCondLst>
                                            <p:cond delay="650"/>
                                          </p:stCondLst>
                                        </p:cTn>
                                        <p:tgtEl>
                                          <p:spTgt spid="27"/>
                                        </p:tgtEl>
                                      </p:cBhvr>
                                      <p:to x="100000" y="60000"/>
                                    </p:animScale>
                                    <p:animScale>
                                      <p:cBhvr>
                                        <p:cTn id="44" dur="166" decel="50000">
                                          <p:stCondLst>
                                            <p:cond delay="676"/>
                                          </p:stCondLst>
                                        </p:cTn>
                                        <p:tgtEl>
                                          <p:spTgt spid="27"/>
                                        </p:tgtEl>
                                      </p:cBhvr>
                                      <p:to x="100000" y="100000"/>
                                    </p:animScale>
                                    <p:animScale>
                                      <p:cBhvr>
                                        <p:cTn id="45" dur="26">
                                          <p:stCondLst>
                                            <p:cond delay="1312"/>
                                          </p:stCondLst>
                                        </p:cTn>
                                        <p:tgtEl>
                                          <p:spTgt spid="27"/>
                                        </p:tgtEl>
                                      </p:cBhvr>
                                      <p:to x="100000" y="80000"/>
                                    </p:animScale>
                                    <p:animScale>
                                      <p:cBhvr>
                                        <p:cTn id="46" dur="166" decel="50000">
                                          <p:stCondLst>
                                            <p:cond delay="1338"/>
                                          </p:stCondLst>
                                        </p:cTn>
                                        <p:tgtEl>
                                          <p:spTgt spid="27"/>
                                        </p:tgtEl>
                                      </p:cBhvr>
                                      <p:to x="100000" y="100000"/>
                                    </p:animScale>
                                    <p:animScale>
                                      <p:cBhvr>
                                        <p:cTn id="47" dur="26">
                                          <p:stCondLst>
                                            <p:cond delay="1642"/>
                                          </p:stCondLst>
                                        </p:cTn>
                                        <p:tgtEl>
                                          <p:spTgt spid="27"/>
                                        </p:tgtEl>
                                      </p:cBhvr>
                                      <p:to x="100000" y="90000"/>
                                    </p:animScale>
                                    <p:animScale>
                                      <p:cBhvr>
                                        <p:cTn id="48" dur="166" decel="50000">
                                          <p:stCondLst>
                                            <p:cond delay="1668"/>
                                          </p:stCondLst>
                                        </p:cTn>
                                        <p:tgtEl>
                                          <p:spTgt spid="27"/>
                                        </p:tgtEl>
                                      </p:cBhvr>
                                      <p:to x="100000" y="100000"/>
                                    </p:animScale>
                                    <p:animScale>
                                      <p:cBhvr>
                                        <p:cTn id="49" dur="26">
                                          <p:stCondLst>
                                            <p:cond delay="1808"/>
                                          </p:stCondLst>
                                        </p:cTn>
                                        <p:tgtEl>
                                          <p:spTgt spid="27"/>
                                        </p:tgtEl>
                                      </p:cBhvr>
                                      <p:to x="100000" y="95000"/>
                                    </p:animScale>
                                    <p:animScale>
                                      <p:cBhvr>
                                        <p:cTn id="50" dur="166" decel="50000">
                                          <p:stCondLst>
                                            <p:cond delay="1834"/>
                                          </p:stCondLst>
                                        </p:cTn>
                                        <p:tgtEl>
                                          <p:spTgt spid="27"/>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down)">
                                      <p:cBhvr>
                                        <p:cTn id="62" dur="580">
                                          <p:stCondLst>
                                            <p:cond delay="0"/>
                                          </p:stCondLst>
                                        </p:cTn>
                                        <p:tgtEl>
                                          <p:spTgt spid="26"/>
                                        </p:tgtEl>
                                      </p:cBhvr>
                                    </p:animEffect>
                                    <p:anim calcmode="lin" valueType="num">
                                      <p:cBhvr>
                                        <p:cTn id="63"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68" dur="26">
                                          <p:stCondLst>
                                            <p:cond delay="650"/>
                                          </p:stCondLst>
                                        </p:cTn>
                                        <p:tgtEl>
                                          <p:spTgt spid="26"/>
                                        </p:tgtEl>
                                      </p:cBhvr>
                                      <p:to x="100000" y="60000"/>
                                    </p:animScale>
                                    <p:animScale>
                                      <p:cBhvr>
                                        <p:cTn id="69" dur="166" decel="50000">
                                          <p:stCondLst>
                                            <p:cond delay="676"/>
                                          </p:stCondLst>
                                        </p:cTn>
                                        <p:tgtEl>
                                          <p:spTgt spid="26"/>
                                        </p:tgtEl>
                                      </p:cBhvr>
                                      <p:to x="100000" y="100000"/>
                                    </p:animScale>
                                    <p:animScale>
                                      <p:cBhvr>
                                        <p:cTn id="70" dur="26">
                                          <p:stCondLst>
                                            <p:cond delay="1312"/>
                                          </p:stCondLst>
                                        </p:cTn>
                                        <p:tgtEl>
                                          <p:spTgt spid="26"/>
                                        </p:tgtEl>
                                      </p:cBhvr>
                                      <p:to x="100000" y="80000"/>
                                    </p:animScale>
                                    <p:animScale>
                                      <p:cBhvr>
                                        <p:cTn id="71" dur="166" decel="50000">
                                          <p:stCondLst>
                                            <p:cond delay="1338"/>
                                          </p:stCondLst>
                                        </p:cTn>
                                        <p:tgtEl>
                                          <p:spTgt spid="26"/>
                                        </p:tgtEl>
                                      </p:cBhvr>
                                      <p:to x="100000" y="100000"/>
                                    </p:animScale>
                                    <p:animScale>
                                      <p:cBhvr>
                                        <p:cTn id="72" dur="26">
                                          <p:stCondLst>
                                            <p:cond delay="1642"/>
                                          </p:stCondLst>
                                        </p:cTn>
                                        <p:tgtEl>
                                          <p:spTgt spid="26"/>
                                        </p:tgtEl>
                                      </p:cBhvr>
                                      <p:to x="100000" y="90000"/>
                                    </p:animScale>
                                    <p:animScale>
                                      <p:cBhvr>
                                        <p:cTn id="73" dur="166" decel="50000">
                                          <p:stCondLst>
                                            <p:cond delay="1668"/>
                                          </p:stCondLst>
                                        </p:cTn>
                                        <p:tgtEl>
                                          <p:spTgt spid="26"/>
                                        </p:tgtEl>
                                      </p:cBhvr>
                                      <p:to x="100000" y="100000"/>
                                    </p:animScale>
                                    <p:animScale>
                                      <p:cBhvr>
                                        <p:cTn id="74" dur="26">
                                          <p:stCondLst>
                                            <p:cond delay="1808"/>
                                          </p:stCondLst>
                                        </p:cTn>
                                        <p:tgtEl>
                                          <p:spTgt spid="26"/>
                                        </p:tgtEl>
                                      </p:cBhvr>
                                      <p:to x="100000" y="95000"/>
                                    </p:animScale>
                                    <p:animScale>
                                      <p:cBhvr>
                                        <p:cTn id="75" dur="166" decel="50000">
                                          <p:stCondLst>
                                            <p:cond delay="1834"/>
                                          </p:stCondLst>
                                        </p:cTn>
                                        <p:tgtEl>
                                          <p:spTgt spid="26"/>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wipe(down)">
                                      <p:cBhvr>
                                        <p:cTn id="80" dur="580">
                                          <p:stCondLst>
                                            <p:cond delay="0"/>
                                          </p:stCondLst>
                                        </p:cTn>
                                        <p:tgtEl>
                                          <p:spTgt spid="24"/>
                                        </p:tgtEl>
                                      </p:cBhvr>
                                    </p:animEffect>
                                    <p:anim calcmode="lin" valueType="num">
                                      <p:cBhvr>
                                        <p:cTn id="81"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86" dur="26">
                                          <p:stCondLst>
                                            <p:cond delay="650"/>
                                          </p:stCondLst>
                                        </p:cTn>
                                        <p:tgtEl>
                                          <p:spTgt spid="24"/>
                                        </p:tgtEl>
                                      </p:cBhvr>
                                      <p:to x="100000" y="60000"/>
                                    </p:animScale>
                                    <p:animScale>
                                      <p:cBhvr>
                                        <p:cTn id="87" dur="166" decel="50000">
                                          <p:stCondLst>
                                            <p:cond delay="676"/>
                                          </p:stCondLst>
                                        </p:cTn>
                                        <p:tgtEl>
                                          <p:spTgt spid="24"/>
                                        </p:tgtEl>
                                      </p:cBhvr>
                                      <p:to x="100000" y="100000"/>
                                    </p:animScale>
                                    <p:animScale>
                                      <p:cBhvr>
                                        <p:cTn id="88" dur="26">
                                          <p:stCondLst>
                                            <p:cond delay="1312"/>
                                          </p:stCondLst>
                                        </p:cTn>
                                        <p:tgtEl>
                                          <p:spTgt spid="24"/>
                                        </p:tgtEl>
                                      </p:cBhvr>
                                      <p:to x="100000" y="80000"/>
                                    </p:animScale>
                                    <p:animScale>
                                      <p:cBhvr>
                                        <p:cTn id="89" dur="166" decel="50000">
                                          <p:stCondLst>
                                            <p:cond delay="1338"/>
                                          </p:stCondLst>
                                        </p:cTn>
                                        <p:tgtEl>
                                          <p:spTgt spid="24"/>
                                        </p:tgtEl>
                                      </p:cBhvr>
                                      <p:to x="100000" y="100000"/>
                                    </p:animScale>
                                    <p:animScale>
                                      <p:cBhvr>
                                        <p:cTn id="90" dur="26">
                                          <p:stCondLst>
                                            <p:cond delay="1642"/>
                                          </p:stCondLst>
                                        </p:cTn>
                                        <p:tgtEl>
                                          <p:spTgt spid="24"/>
                                        </p:tgtEl>
                                      </p:cBhvr>
                                      <p:to x="100000" y="90000"/>
                                    </p:animScale>
                                    <p:animScale>
                                      <p:cBhvr>
                                        <p:cTn id="91" dur="166" decel="50000">
                                          <p:stCondLst>
                                            <p:cond delay="1668"/>
                                          </p:stCondLst>
                                        </p:cTn>
                                        <p:tgtEl>
                                          <p:spTgt spid="24"/>
                                        </p:tgtEl>
                                      </p:cBhvr>
                                      <p:to x="100000" y="100000"/>
                                    </p:animScale>
                                    <p:animScale>
                                      <p:cBhvr>
                                        <p:cTn id="92" dur="26">
                                          <p:stCondLst>
                                            <p:cond delay="1808"/>
                                          </p:stCondLst>
                                        </p:cTn>
                                        <p:tgtEl>
                                          <p:spTgt spid="24"/>
                                        </p:tgtEl>
                                      </p:cBhvr>
                                      <p:to x="100000" y="95000"/>
                                    </p:animScale>
                                    <p:animScale>
                                      <p:cBhvr>
                                        <p:cTn id="93" dur="166" decel="50000">
                                          <p:stCondLst>
                                            <p:cond delay="1834"/>
                                          </p:stCondLst>
                                        </p:cTn>
                                        <p:tgtEl>
                                          <p:spTgt spid="24"/>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500" fill="hold"/>
                                        <p:tgtEl>
                                          <p:spTgt spid="19"/>
                                        </p:tgtEl>
                                        <p:attrNameLst>
                                          <p:attrName>ppt_w</p:attrName>
                                        </p:attrNameLst>
                                      </p:cBhvr>
                                      <p:tavLst>
                                        <p:tav tm="0">
                                          <p:val>
                                            <p:fltVal val="0"/>
                                          </p:val>
                                        </p:tav>
                                        <p:tav tm="100000">
                                          <p:val>
                                            <p:strVal val="#ppt_w"/>
                                          </p:val>
                                        </p:tav>
                                      </p:tavLst>
                                    </p:anim>
                                    <p:anim calcmode="lin" valueType="num">
                                      <p:cBhvr>
                                        <p:cTn id="99" dur="500" fill="hold"/>
                                        <p:tgtEl>
                                          <p:spTgt spid="19"/>
                                        </p:tgtEl>
                                        <p:attrNameLst>
                                          <p:attrName>ppt_h</p:attrName>
                                        </p:attrNameLst>
                                      </p:cBhvr>
                                      <p:tavLst>
                                        <p:tav tm="0">
                                          <p:val>
                                            <p:fltVal val="0"/>
                                          </p:val>
                                        </p:tav>
                                        <p:tav tm="100000">
                                          <p:val>
                                            <p:strVal val="#ppt_h"/>
                                          </p:val>
                                        </p:tav>
                                      </p:tavLst>
                                    </p:anim>
                                    <p:animEffect transition="in" filter="fade">
                                      <p:cBhvr>
                                        <p:cTn id="100" dur="500"/>
                                        <p:tgtEl>
                                          <p:spTgt spid="19"/>
                                        </p:tgtEl>
                                      </p:cBhvr>
                                    </p:animEffect>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wipe(down)">
                                      <p:cBhvr>
                                        <p:cTn id="105" dur="580">
                                          <p:stCondLst>
                                            <p:cond delay="0"/>
                                          </p:stCondLst>
                                        </p:cTn>
                                        <p:tgtEl>
                                          <p:spTgt spid="25"/>
                                        </p:tgtEl>
                                      </p:cBhvr>
                                    </p:animEffect>
                                    <p:anim calcmode="lin" valueType="num">
                                      <p:cBhvr>
                                        <p:cTn id="10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11" dur="26">
                                          <p:stCondLst>
                                            <p:cond delay="650"/>
                                          </p:stCondLst>
                                        </p:cTn>
                                        <p:tgtEl>
                                          <p:spTgt spid="25"/>
                                        </p:tgtEl>
                                      </p:cBhvr>
                                      <p:to x="100000" y="60000"/>
                                    </p:animScale>
                                    <p:animScale>
                                      <p:cBhvr>
                                        <p:cTn id="112" dur="166" decel="50000">
                                          <p:stCondLst>
                                            <p:cond delay="676"/>
                                          </p:stCondLst>
                                        </p:cTn>
                                        <p:tgtEl>
                                          <p:spTgt spid="25"/>
                                        </p:tgtEl>
                                      </p:cBhvr>
                                      <p:to x="100000" y="100000"/>
                                    </p:animScale>
                                    <p:animScale>
                                      <p:cBhvr>
                                        <p:cTn id="113" dur="26">
                                          <p:stCondLst>
                                            <p:cond delay="1312"/>
                                          </p:stCondLst>
                                        </p:cTn>
                                        <p:tgtEl>
                                          <p:spTgt spid="25"/>
                                        </p:tgtEl>
                                      </p:cBhvr>
                                      <p:to x="100000" y="80000"/>
                                    </p:animScale>
                                    <p:animScale>
                                      <p:cBhvr>
                                        <p:cTn id="114" dur="166" decel="50000">
                                          <p:stCondLst>
                                            <p:cond delay="1338"/>
                                          </p:stCondLst>
                                        </p:cTn>
                                        <p:tgtEl>
                                          <p:spTgt spid="25"/>
                                        </p:tgtEl>
                                      </p:cBhvr>
                                      <p:to x="100000" y="100000"/>
                                    </p:animScale>
                                    <p:animScale>
                                      <p:cBhvr>
                                        <p:cTn id="115" dur="26">
                                          <p:stCondLst>
                                            <p:cond delay="1642"/>
                                          </p:stCondLst>
                                        </p:cTn>
                                        <p:tgtEl>
                                          <p:spTgt spid="25"/>
                                        </p:tgtEl>
                                      </p:cBhvr>
                                      <p:to x="100000" y="90000"/>
                                    </p:animScale>
                                    <p:animScale>
                                      <p:cBhvr>
                                        <p:cTn id="116" dur="166" decel="50000">
                                          <p:stCondLst>
                                            <p:cond delay="1668"/>
                                          </p:stCondLst>
                                        </p:cTn>
                                        <p:tgtEl>
                                          <p:spTgt spid="25"/>
                                        </p:tgtEl>
                                      </p:cBhvr>
                                      <p:to x="100000" y="100000"/>
                                    </p:animScale>
                                    <p:animScale>
                                      <p:cBhvr>
                                        <p:cTn id="117" dur="26">
                                          <p:stCondLst>
                                            <p:cond delay="1808"/>
                                          </p:stCondLst>
                                        </p:cTn>
                                        <p:tgtEl>
                                          <p:spTgt spid="25"/>
                                        </p:tgtEl>
                                      </p:cBhvr>
                                      <p:to x="100000" y="95000"/>
                                    </p:animScale>
                                    <p:animScale>
                                      <p:cBhvr>
                                        <p:cTn id="118" dur="166" decel="50000">
                                          <p:stCondLst>
                                            <p:cond delay="1834"/>
                                          </p:stCondLst>
                                        </p:cTn>
                                        <p:tgtEl>
                                          <p:spTgt spid="25"/>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grpId="0" nodeType="clickEffect">
                                  <p:stCondLst>
                                    <p:cond delay="0"/>
                                  </p:stCondLst>
                                  <p:childTnLst>
                                    <p:set>
                                      <p:cBhvr>
                                        <p:cTn id="122" dur="1" fill="hold">
                                          <p:stCondLst>
                                            <p:cond delay="0"/>
                                          </p:stCondLst>
                                        </p:cTn>
                                        <p:tgtEl>
                                          <p:spTgt spid="18"/>
                                        </p:tgtEl>
                                        <p:attrNameLst>
                                          <p:attrName>style.visibility</p:attrName>
                                        </p:attrNameLst>
                                      </p:cBhvr>
                                      <p:to>
                                        <p:strVal val="visible"/>
                                      </p:to>
                                    </p:set>
                                    <p:anim calcmode="lin" valueType="num">
                                      <p:cBhvr>
                                        <p:cTn id="123" dur="500" fill="hold"/>
                                        <p:tgtEl>
                                          <p:spTgt spid="18"/>
                                        </p:tgtEl>
                                        <p:attrNameLst>
                                          <p:attrName>ppt_w</p:attrName>
                                        </p:attrNameLst>
                                      </p:cBhvr>
                                      <p:tavLst>
                                        <p:tav tm="0">
                                          <p:val>
                                            <p:fltVal val="0"/>
                                          </p:val>
                                        </p:tav>
                                        <p:tav tm="100000">
                                          <p:val>
                                            <p:strVal val="#ppt_w"/>
                                          </p:val>
                                        </p:tav>
                                      </p:tavLst>
                                    </p:anim>
                                    <p:anim calcmode="lin" valueType="num">
                                      <p:cBhvr>
                                        <p:cTn id="124" dur="500" fill="hold"/>
                                        <p:tgtEl>
                                          <p:spTgt spid="18"/>
                                        </p:tgtEl>
                                        <p:attrNameLst>
                                          <p:attrName>ppt_h</p:attrName>
                                        </p:attrNameLst>
                                      </p:cBhvr>
                                      <p:tavLst>
                                        <p:tav tm="0">
                                          <p:val>
                                            <p:fltVal val="0"/>
                                          </p:val>
                                        </p:tav>
                                        <p:tav tm="100000">
                                          <p:val>
                                            <p:strVal val="#ppt_h"/>
                                          </p:val>
                                        </p:tav>
                                      </p:tavLst>
                                    </p:anim>
                                    <p:animEffect transition="in" filter="fade">
                                      <p:cBhvr>
                                        <p:cTn id="125" dur="500"/>
                                        <p:tgtEl>
                                          <p:spTgt spid="18"/>
                                        </p:tgtEl>
                                      </p:cBhvr>
                                    </p:animEffect>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grpId="0" nodeType="clickEffect">
                                  <p:stCondLst>
                                    <p:cond delay="0"/>
                                  </p:stCondLst>
                                  <p:childTnLst>
                                    <p:set>
                                      <p:cBhvr>
                                        <p:cTn id="129" dur="1" fill="hold">
                                          <p:stCondLst>
                                            <p:cond delay="0"/>
                                          </p:stCondLst>
                                        </p:cTn>
                                        <p:tgtEl>
                                          <p:spTgt spid="23"/>
                                        </p:tgtEl>
                                        <p:attrNameLst>
                                          <p:attrName>style.visibility</p:attrName>
                                        </p:attrNameLst>
                                      </p:cBhvr>
                                      <p:to>
                                        <p:strVal val="visible"/>
                                      </p:to>
                                    </p:set>
                                    <p:animEffect transition="in" filter="wipe(down)">
                                      <p:cBhvr>
                                        <p:cTn id="130" dur="580">
                                          <p:stCondLst>
                                            <p:cond delay="0"/>
                                          </p:stCondLst>
                                        </p:cTn>
                                        <p:tgtEl>
                                          <p:spTgt spid="23"/>
                                        </p:tgtEl>
                                      </p:cBhvr>
                                    </p:animEffect>
                                    <p:anim calcmode="lin" valueType="num">
                                      <p:cBhvr>
                                        <p:cTn id="131"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6" dur="26">
                                          <p:stCondLst>
                                            <p:cond delay="650"/>
                                          </p:stCondLst>
                                        </p:cTn>
                                        <p:tgtEl>
                                          <p:spTgt spid="23"/>
                                        </p:tgtEl>
                                      </p:cBhvr>
                                      <p:to x="100000" y="60000"/>
                                    </p:animScale>
                                    <p:animScale>
                                      <p:cBhvr>
                                        <p:cTn id="137" dur="166" decel="50000">
                                          <p:stCondLst>
                                            <p:cond delay="676"/>
                                          </p:stCondLst>
                                        </p:cTn>
                                        <p:tgtEl>
                                          <p:spTgt spid="23"/>
                                        </p:tgtEl>
                                      </p:cBhvr>
                                      <p:to x="100000" y="100000"/>
                                    </p:animScale>
                                    <p:animScale>
                                      <p:cBhvr>
                                        <p:cTn id="138" dur="26">
                                          <p:stCondLst>
                                            <p:cond delay="1312"/>
                                          </p:stCondLst>
                                        </p:cTn>
                                        <p:tgtEl>
                                          <p:spTgt spid="23"/>
                                        </p:tgtEl>
                                      </p:cBhvr>
                                      <p:to x="100000" y="80000"/>
                                    </p:animScale>
                                    <p:animScale>
                                      <p:cBhvr>
                                        <p:cTn id="139" dur="166" decel="50000">
                                          <p:stCondLst>
                                            <p:cond delay="1338"/>
                                          </p:stCondLst>
                                        </p:cTn>
                                        <p:tgtEl>
                                          <p:spTgt spid="23"/>
                                        </p:tgtEl>
                                      </p:cBhvr>
                                      <p:to x="100000" y="100000"/>
                                    </p:animScale>
                                    <p:animScale>
                                      <p:cBhvr>
                                        <p:cTn id="140" dur="26">
                                          <p:stCondLst>
                                            <p:cond delay="1642"/>
                                          </p:stCondLst>
                                        </p:cTn>
                                        <p:tgtEl>
                                          <p:spTgt spid="23"/>
                                        </p:tgtEl>
                                      </p:cBhvr>
                                      <p:to x="100000" y="90000"/>
                                    </p:animScale>
                                    <p:animScale>
                                      <p:cBhvr>
                                        <p:cTn id="141" dur="166" decel="50000">
                                          <p:stCondLst>
                                            <p:cond delay="1668"/>
                                          </p:stCondLst>
                                        </p:cTn>
                                        <p:tgtEl>
                                          <p:spTgt spid="23"/>
                                        </p:tgtEl>
                                      </p:cBhvr>
                                      <p:to x="100000" y="100000"/>
                                    </p:animScale>
                                    <p:animScale>
                                      <p:cBhvr>
                                        <p:cTn id="142" dur="26">
                                          <p:stCondLst>
                                            <p:cond delay="1808"/>
                                          </p:stCondLst>
                                        </p:cTn>
                                        <p:tgtEl>
                                          <p:spTgt spid="23"/>
                                        </p:tgtEl>
                                      </p:cBhvr>
                                      <p:to x="100000" y="95000"/>
                                    </p:animScale>
                                    <p:animScale>
                                      <p:cBhvr>
                                        <p:cTn id="143" dur="166" decel="50000">
                                          <p:stCondLst>
                                            <p:cond delay="1834"/>
                                          </p:stCondLst>
                                        </p:cTn>
                                        <p:tgtEl>
                                          <p:spTgt spid="23"/>
                                        </p:tgtEl>
                                      </p:cBhvr>
                                      <p:to x="100000" y="100000"/>
                                    </p:animScale>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9"/>
                                        </p:tgtEl>
                                        <p:attrNameLst>
                                          <p:attrName>style.visibility</p:attrName>
                                        </p:attrNameLst>
                                      </p:cBhvr>
                                      <p:to>
                                        <p:strVal val="visible"/>
                                      </p:to>
                                    </p:set>
                                    <p:anim calcmode="lin" valueType="num">
                                      <p:cBhvr>
                                        <p:cTn id="148" dur="500" fill="hold"/>
                                        <p:tgtEl>
                                          <p:spTgt spid="9"/>
                                        </p:tgtEl>
                                        <p:attrNameLst>
                                          <p:attrName>ppt_w</p:attrName>
                                        </p:attrNameLst>
                                      </p:cBhvr>
                                      <p:tavLst>
                                        <p:tav tm="0">
                                          <p:val>
                                            <p:fltVal val="0"/>
                                          </p:val>
                                        </p:tav>
                                        <p:tav tm="100000">
                                          <p:val>
                                            <p:strVal val="#ppt_w"/>
                                          </p:val>
                                        </p:tav>
                                      </p:tavLst>
                                    </p:anim>
                                    <p:anim calcmode="lin" valueType="num">
                                      <p:cBhvr>
                                        <p:cTn id="149" dur="500" fill="hold"/>
                                        <p:tgtEl>
                                          <p:spTgt spid="9"/>
                                        </p:tgtEl>
                                        <p:attrNameLst>
                                          <p:attrName>ppt_h</p:attrName>
                                        </p:attrNameLst>
                                      </p:cBhvr>
                                      <p:tavLst>
                                        <p:tav tm="0">
                                          <p:val>
                                            <p:fltVal val="0"/>
                                          </p:val>
                                        </p:tav>
                                        <p:tav tm="100000">
                                          <p:val>
                                            <p:strVal val="#ppt_h"/>
                                          </p:val>
                                        </p:tav>
                                      </p:tavLst>
                                    </p:anim>
                                    <p:animEffect transition="in" filter="fade">
                                      <p:cBhvr>
                                        <p:cTn id="150" dur="500"/>
                                        <p:tgtEl>
                                          <p:spTgt spid="9"/>
                                        </p:tgtEl>
                                      </p:cBhvr>
                                    </p:animEffect>
                                  </p:childTnLst>
                                </p:cTn>
                              </p:par>
                            </p:childTnLst>
                          </p:cTn>
                        </p:par>
                      </p:childTnLst>
                    </p:cTn>
                  </p:par>
                  <p:par>
                    <p:cTn id="151" fill="hold">
                      <p:stCondLst>
                        <p:cond delay="indefinite"/>
                      </p:stCondLst>
                      <p:childTnLst>
                        <p:par>
                          <p:cTn id="152" fill="hold">
                            <p:stCondLst>
                              <p:cond delay="0"/>
                            </p:stCondLst>
                            <p:childTnLst>
                              <p:par>
                                <p:cTn id="153" presetID="26" presetClass="entr" presetSubtype="0" fill="hold" grpId="0" nodeType="clickEffect">
                                  <p:stCondLst>
                                    <p:cond delay="0"/>
                                  </p:stCondLst>
                                  <p:childTnLst>
                                    <p:set>
                                      <p:cBhvr>
                                        <p:cTn id="154" dur="1" fill="hold">
                                          <p:stCondLst>
                                            <p:cond delay="0"/>
                                          </p:stCondLst>
                                        </p:cTn>
                                        <p:tgtEl>
                                          <p:spTgt spid="22"/>
                                        </p:tgtEl>
                                        <p:attrNameLst>
                                          <p:attrName>style.visibility</p:attrName>
                                        </p:attrNameLst>
                                      </p:cBhvr>
                                      <p:to>
                                        <p:strVal val="visible"/>
                                      </p:to>
                                    </p:set>
                                    <p:animEffect transition="in" filter="wipe(down)">
                                      <p:cBhvr>
                                        <p:cTn id="155" dur="580">
                                          <p:stCondLst>
                                            <p:cond delay="0"/>
                                          </p:stCondLst>
                                        </p:cTn>
                                        <p:tgtEl>
                                          <p:spTgt spid="22"/>
                                        </p:tgtEl>
                                      </p:cBhvr>
                                    </p:animEffect>
                                    <p:anim calcmode="lin" valueType="num">
                                      <p:cBhvr>
                                        <p:cTn id="15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61" dur="26">
                                          <p:stCondLst>
                                            <p:cond delay="650"/>
                                          </p:stCondLst>
                                        </p:cTn>
                                        <p:tgtEl>
                                          <p:spTgt spid="22"/>
                                        </p:tgtEl>
                                      </p:cBhvr>
                                      <p:to x="100000" y="60000"/>
                                    </p:animScale>
                                    <p:animScale>
                                      <p:cBhvr>
                                        <p:cTn id="162" dur="166" decel="50000">
                                          <p:stCondLst>
                                            <p:cond delay="676"/>
                                          </p:stCondLst>
                                        </p:cTn>
                                        <p:tgtEl>
                                          <p:spTgt spid="22"/>
                                        </p:tgtEl>
                                      </p:cBhvr>
                                      <p:to x="100000" y="100000"/>
                                    </p:animScale>
                                    <p:animScale>
                                      <p:cBhvr>
                                        <p:cTn id="163" dur="26">
                                          <p:stCondLst>
                                            <p:cond delay="1312"/>
                                          </p:stCondLst>
                                        </p:cTn>
                                        <p:tgtEl>
                                          <p:spTgt spid="22"/>
                                        </p:tgtEl>
                                      </p:cBhvr>
                                      <p:to x="100000" y="80000"/>
                                    </p:animScale>
                                    <p:animScale>
                                      <p:cBhvr>
                                        <p:cTn id="164" dur="166" decel="50000">
                                          <p:stCondLst>
                                            <p:cond delay="1338"/>
                                          </p:stCondLst>
                                        </p:cTn>
                                        <p:tgtEl>
                                          <p:spTgt spid="22"/>
                                        </p:tgtEl>
                                      </p:cBhvr>
                                      <p:to x="100000" y="100000"/>
                                    </p:animScale>
                                    <p:animScale>
                                      <p:cBhvr>
                                        <p:cTn id="165" dur="26">
                                          <p:stCondLst>
                                            <p:cond delay="1642"/>
                                          </p:stCondLst>
                                        </p:cTn>
                                        <p:tgtEl>
                                          <p:spTgt spid="22"/>
                                        </p:tgtEl>
                                      </p:cBhvr>
                                      <p:to x="100000" y="90000"/>
                                    </p:animScale>
                                    <p:animScale>
                                      <p:cBhvr>
                                        <p:cTn id="166" dur="166" decel="50000">
                                          <p:stCondLst>
                                            <p:cond delay="1668"/>
                                          </p:stCondLst>
                                        </p:cTn>
                                        <p:tgtEl>
                                          <p:spTgt spid="22"/>
                                        </p:tgtEl>
                                      </p:cBhvr>
                                      <p:to x="100000" y="100000"/>
                                    </p:animScale>
                                    <p:animScale>
                                      <p:cBhvr>
                                        <p:cTn id="167" dur="26">
                                          <p:stCondLst>
                                            <p:cond delay="1808"/>
                                          </p:stCondLst>
                                        </p:cTn>
                                        <p:tgtEl>
                                          <p:spTgt spid="22"/>
                                        </p:tgtEl>
                                      </p:cBhvr>
                                      <p:to x="100000" y="95000"/>
                                    </p:animScale>
                                    <p:animScale>
                                      <p:cBhvr>
                                        <p:cTn id="168"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P spid="20" grpId="0"/>
      <p:bldP spid="21" grpId="0"/>
      <p:bldP spid="22" grpId="0"/>
      <p:bldP spid="23" grpId="0"/>
      <p:bldP spid="24" grpId="0"/>
      <p:bldP spid="25"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单圆角矩形 4"/>
          <p:cNvSpPr/>
          <p:nvPr/>
        </p:nvSpPr>
        <p:spPr bwMode="auto">
          <a:xfrm>
            <a:off x="291432" y="2708920"/>
            <a:ext cx="2477914"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1. valueless </a:t>
            </a:r>
            <a:endParaRPr lang="en-GB" sz="2400" b="1" dirty="0">
              <a:solidFill>
                <a:srgbClr val="0000FF"/>
              </a:solidFill>
            </a:endParaRPr>
          </a:p>
        </p:txBody>
      </p:sp>
      <p:sp>
        <p:nvSpPr>
          <p:cNvPr id="9" name="矩形 8"/>
          <p:cNvSpPr/>
          <p:nvPr/>
        </p:nvSpPr>
        <p:spPr bwMode="auto">
          <a:xfrm>
            <a:off x="204804" y="3501008"/>
            <a:ext cx="8532744" cy="1440160"/>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2. The weather was at its worst with heavy fog that gave minimum ________ (visible). </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0" name="矩形 9"/>
          <p:cNvSpPr/>
          <p:nvPr/>
        </p:nvSpPr>
        <p:spPr bwMode="auto">
          <a:xfrm>
            <a:off x="287206" y="1124744"/>
            <a:ext cx="8553293" cy="1296144"/>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1. </a:t>
            </a:r>
            <a:r>
              <a:rPr lang="en-GB" sz="2400" b="1" dirty="0"/>
              <a:t>They took in poor-graded students and graduated them on lower marks, so the degree became </a:t>
            </a:r>
            <a:r>
              <a:rPr lang="en-US" sz="2400" b="1" dirty="0" smtClean="0"/>
              <a:t>________ </a:t>
            </a:r>
            <a:r>
              <a:rPr lang="en-US" sz="2400" b="1" dirty="0"/>
              <a:t>(value).</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3" name="单圆角矩形 12"/>
          <p:cNvSpPr/>
          <p:nvPr/>
        </p:nvSpPr>
        <p:spPr bwMode="auto">
          <a:xfrm>
            <a:off x="320096" y="5229200"/>
            <a:ext cx="242058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2. visibility </a:t>
            </a:r>
            <a:endParaRPr lang="en-GB" sz="2400" b="1" dirty="0">
              <a:solidFill>
                <a:srgbClr val="0000FF"/>
              </a:solidFill>
            </a:endParaRPr>
          </a:p>
        </p:txBody>
      </p:sp>
      <p:sp>
        <p:nvSpPr>
          <p:cNvPr id="2" name="矩形 1"/>
          <p:cNvSpPr/>
          <p:nvPr/>
        </p:nvSpPr>
        <p:spPr>
          <a:xfrm>
            <a:off x="277860" y="404664"/>
            <a:ext cx="8532744" cy="461665"/>
          </a:xfrm>
          <a:prstGeom prst="rect">
            <a:avLst/>
          </a:prstGeom>
        </p:spPr>
        <p:txBody>
          <a:bodyPr wrap="square">
            <a:spAutoFit/>
          </a:bodyPr>
          <a:lstStyle/>
          <a:p>
            <a:r>
              <a:rPr lang="en-US" sz="2400" b="1" dirty="0">
                <a:solidFill>
                  <a:srgbClr val="C00000"/>
                </a:solidFill>
              </a:rPr>
              <a:t>Fill in the blanks with proper forms of the given words.</a:t>
            </a:r>
            <a:endParaRPr lang="en-GB"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单圆角矩形 4"/>
          <p:cNvSpPr/>
          <p:nvPr/>
        </p:nvSpPr>
        <p:spPr bwMode="auto">
          <a:xfrm>
            <a:off x="291432" y="2708920"/>
            <a:ext cx="2477914"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3. occupied </a:t>
            </a:r>
            <a:endParaRPr lang="en-GB" sz="2400" b="1" dirty="0">
              <a:solidFill>
                <a:srgbClr val="0000FF"/>
              </a:solidFill>
            </a:endParaRPr>
          </a:p>
        </p:txBody>
      </p:sp>
      <p:sp>
        <p:nvSpPr>
          <p:cNvPr id="9" name="矩形 8"/>
          <p:cNvSpPr/>
          <p:nvPr/>
        </p:nvSpPr>
        <p:spPr bwMode="auto">
          <a:xfrm>
            <a:off x="204804" y="3501008"/>
            <a:ext cx="8532744" cy="1512168"/>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4. Only by keeping down costs will America ________ (maintenance) its competitive advantage over other countries </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0" name="矩形 9"/>
          <p:cNvSpPr/>
          <p:nvPr/>
        </p:nvSpPr>
        <p:spPr bwMode="auto">
          <a:xfrm>
            <a:off x="287206" y="980728"/>
            <a:ext cx="8553293" cy="1656184"/>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3. The most important thing to be happy for the old is to keep them ________ (occupy).</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3" name="单圆角矩形 12"/>
          <p:cNvSpPr/>
          <p:nvPr/>
        </p:nvSpPr>
        <p:spPr bwMode="auto">
          <a:xfrm>
            <a:off x="320096" y="5229200"/>
            <a:ext cx="242058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4. maintain</a:t>
            </a:r>
            <a:endParaRPr lang="en-GB" sz="2400" b="1" dirty="0">
              <a:solidFill>
                <a:srgbClr val="0000FF"/>
              </a:solidFill>
            </a:endParaRPr>
          </a:p>
        </p:txBody>
      </p:sp>
      <p:sp>
        <p:nvSpPr>
          <p:cNvPr id="2" name="矩形 1"/>
          <p:cNvSpPr/>
          <p:nvPr/>
        </p:nvSpPr>
        <p:spPr>
          <a:xfrm>
            <a:off x="277860" y="404664"/>
            <a:ext cx="8532744" cy="461665"/>
          </a:xfrm>
          <a:prstGeom prst="rect">
            <a:avLst/>
          </a:prstGeom>
        </p:spPr>
        <p:txBody>
          <a:bodyPr wrap="square">
            <a:spAutoFit/>
          </a:bodyPr>
          <a:lstStyle/>
          <a:p>
            <a:r>
              <a:rPr lang="en-US" sz="2400" b="1" dirty="0">
                <a:solidFill>
                  <a:srgbClr val="C00000"/>
                </a:solidFill>
              </a:rPr>
              <a:t>Fill in the blanks with proper forms of the given words.</a:t>
            </a:r>
            <a:endParaRPr lang="en-GB"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单圆角矩形 4"/>
          <p:cNvSpPr/>
          <p:nvPr/>
        </p:nvSpPr>
        <p:spPr bwMode="auto">
          <a:xfrm>
            <a:off x="287206" y="2835350"/>
            <a:ext cx="3932812"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5. absent-mindedness </a:t>
            </a:r>
            <a:endParaRPr lang="en-GB" sz="2400" b="1" dirty="0">
              <a:solidFill>
                <a:srgbClr val="0000FF"/>
              </a:solidFill>
            </a:endParaRPr>
          </a:p>
        </p:txBody>
      </p:sp>
      <p:sp>
        <p:nvSpPr>
          <p:cNvPr id="9" name="矩形 8"/>
          <p:cNvSpPr/>
          <p:nvPr/>
        </p:nvSpPr>
        <p:spPr bwMode="auto">
          <a:xfrm>
            <a:off x="350602" y="3645024"/>
            <a:ext cx="8532744" cy="1440160"/>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6. We need to have a proper ________ (evaluate) of the new system before it is carried out.</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0" name="矩形 9"/>
          <p:cNvSpPr/>
          <p:nvPr/>
        </p:nvSpPr>
        <p:spPr bwMode="auto">
          <a:xfrm>
            <a:off x="287206" y="980728"/>
            <a:ext cx="8553293" cy="1656184"/>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5. His ________ (absent-minded) during the experimenting nearly caused an explosion of the chemical.</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3" name="单圆角矩形 12"/>
          <p:cNvSpPr/>
          <p:nvPr/>
        </p:nvSpPr>
        <p:spPr bwMode="auto">
          <a:xfrm>
            <a:off x="339468" y="5279909"/>
            <a:ext cx="242058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6. evaluation </a:t>
            </a:r>
            <a:endParaRPr lang="en-GB" sz="2400" b="1" dirty="0">
              <a:solidFill>
                <a:srgbClr val="0000FF"/>
              </a:solidFill>
            </a:endParaRPr>
          </a:p>
        </p:txBody>
      </p:sp>
      <p:sp>
        <p:nvSpPr>
          <p:cNvPr id="2" name="矩形 1"/>
          <p:cNvSpPr/>
          <p:nvPr/>
        </p:nvSpPr>
        <p:spPr>
          <a:xfrm>
            <a:off x="277860" y="404664"/>
            <a:ext cx="8532744" cy="461665"/>
          </a:xfrm>
          <a:prstGeom prst="rect">
            <a:avLst/>
          </a:prstGeom>
        </p:spPr>
        <p:txBody>
          <a:bodyPr wrap="square">
            <a:spAutoFit/>
          </a:bodyPr>
          <a:lstStyle/>
          <a:p>
            <a:r>
              <a:rPr lang="en-US" sz="2400" b="1" dirty="0">
                <a:solidFill>
                  <a:srgbClr val="C00000"/>
                </a:solidFill>
              </a:rPr>
              <a:t>Fill in the blanks with proper forms of the given words.</a:t>
            </a:r>
            <a:endParaRPr lang="en-GB"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单圆角矩形 4"/>
          <p:cNvSpPr/>
          <p:nvPr/>
        </p:nvSpPr>
        <p:spPr bwMode="auto">
          <a:xfrm>
            <a:off x="269286" y="2877106"/>
            <a:ext cx="2477914"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7. invisible </a:t>
            </a:r>
            <a:endParaRPr lang="en-GB" sz="2400" b="1" dirty="0">
              <a:solidFill>
                <a:srgbClr val="0000FF"/>
              </a:solidFill>
            </a:endParaRPr>
          </a:p>
        </p:txBody>
      </p:sp>
      <p:sp>
        <p:nvSpPr>
          <p:cNvPr id="9" name="矩形 8"/>
          <p:cNvSpPr/>
          <p:nvPr/>
        </p:nvSpPr>
        <p:spPr bwMode="auto">
          <a:xfrm>
            <a:off x="204804" y="3739736"/>
            <a:ext cx="8532744" cy="1440160"/>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8. </a:t>
            </a:r>
            <a:r>
              <a:rPr lang="en-US" sz="2400" b="1" dirty="0" err="1"/>
              <a:t>Prii</a:t>
            </a:r>
            <a:r>
              <a:rPr lang="en-US" sz="2400" b="1" dirty="0"/>
              <a:t> became fluent in German during the Wehrmacht’s ________ (occupy) of Estonia in 1942.</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0" name="矩形 9"/>
          <p:cNvSpPr/>
          <p:nvPr/>
        </p:nvSpPr>
        <p:spPr bwMode="auto">
          <a:xfrm>
            <a:off x="287206" y="980728"/>
            <a:ext cx="8553293" cy="1656184"/>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7. Strangely enough, patterns that are ________ (visible) on the ground can be the most striking part of an aerial photograph.</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3" name="单圆角矩形 12"/>
          <p:cNvSpPr/>
          <p:nvPr/>
        </p:nvSpPr>
        <p:spPr bwMode="auto">
          <a:xfrm>
            <a:off x="277860" y="5373216"/>
            <a:ext cx="242058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8. occupation </a:t>
            </a:r>
            <a:endParaRPr lang="en-GB" sz="2400" b="1" dirty="0">
              <a:solidFill>
                <a:srgbClr val="0000FF"/>
              </a:solidFill>
            </a:endParaRPr>
          </a:p>
        </p:txBody>
      </p:sp>
      <p:sp>
        <p:nvSpPr>
          <p:cNvPr id="2" name="矩形 1"/>
          <p:cNvSpPr/>
          <p:nvPr/>
        </p:nvSpPr>
        <p:spPr>
          <a:xfrm>
            <a:off x="277860" y="404664"/>
            <a:ext cx="8532744" cy="461665"/>
          </a:xfrm>
          <a:prstGeom prst="rect">
            <a:avLst/>
          </a:prstGeom>
        </p:spPr>
        <p:txBody>
          <a:bodyPr wrap="square">
            <a:spAutoFit/>
          </a:bodyPr>
          <a:lstStyle/>
          <a:p>
            <a:r>
              <a:rPr lang="en-US" sz="2400" b="1" dirty="0">
                <a:solidFill>
                  <a:srgbClr val="C00000"/>
                </a:solidFill>
              </a:rPr>
              <a:t>Fill in the blanks with proper forms of the given words.</a:t>
            </a:r>
            <a:endParaRPr lang="en-GB"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单圆角矩形 4"/>
          <p:cNvSpPr/>
          <p:nvPr/>
        </p:nvSpPr>
        <p:spPr bwMode="auto">
          <a:xfrm>
            <a:off x="269286" y="2877106"/>
            <a:ext cx="2477914"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9. absently </a:t>
            </a:r>
            <a:endParaRPr lang="en-GB" sz="2400" b="1" dirty="0">
              <a:solidFill>
                <a:srgbClr val="0000FF"/>
              </a:solidFill>
            </a:endParaRPr>
          </a:p>
        </p:txBody>
      </p:sp>
      <p:sp>
        <p:nvSpPr>
          <p:cNvPr id="9" name="矩形 8"/>
          <p:cNvSpPr/>
          <p:nvPr/>
        </p:nvSpPr>
        <p:spPr bwMode="auto">
          <a:xfrm>
            <a:off x="204804" y="3739736"/>
            <a:ext cx="8532744" cy="1440160"/>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10. We are ________ (exposure) to an overwhelming number of chemical contaminants every day in our air, water and food.</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0" name="矩形 9"/>
          <p:cNvSpPr/>
          <p:nvPr/>
        </p:nvSpPr>
        <p:spPr bwMode="auto">
          <a:xfrm>
            <a:off x="287206" y="980728"/>
            <a:ext cx="8553293" cy="1656184"/>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9. He stared ________ (absent) into the darkness outside the train window, a glowing cigarette between his fingers.</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3" name="单圆角矩形 12"/>
          <p:cNvSpPr/>
          <p:nvPr/>
        </p:nvSpPr>
        <p:spPr bwMode="auto">
          <a:xfrm>
            <a:off x="277860" y="5373216"/>
            <a:ext cx="242058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10. exposed</a:t>
            </a:r>
            <a:endParaRPr lang="en-GB" sz="2400" b="1" dirty="0">
              <a:solidFill>
                <a:srgbClr val="0000FF"/>
              </a:solidFill>
            </a:endParaRPr>
          </a:p>
        </p:txBody>
      </p:sp>
      <p:sp>
        <p:nvSpPr>
          <p:cNvPr id="2" name="矩形 1"/>
          <p:cNvSpPr/>
          <p:nvPr/>
        </p:nvSpPr>
        <p:spPr>
          <a:xfrm>
            <a:off x="277860" y="404664"/>
            <a:ext cx="8532744" cy="461665"/>
          </a:xfrm>
          <a:prstGeom prst="rect">
            <a:avLst/>
          </a:prstGeom>
        </p:spPr>
        <p:txBody>
          <a:bodyPr wrap="square">
            <a:spAutoFit/>
          </a:bodyPr>
          <a:lstStyle/>
          <a:p>
            <a:r>
              <a:rPr lang="en-US" sz="2400" b="1" dirty="0">
                <a:solidFill>
                  <a:srgbClr val="C00000"/>
                </a:solidFill>
              </a:rPr>
              <a:t>Fill in the blanks with proper forms of the given words.</a:t>
            </a:r>
            <a:endParaRPr lang="en-GB"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476672"/>
            <a:ext cx="7488832" cy="612068"/>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solidFill>
                  <a:srgbClr val="C00000"/>
                </a:solidFill>
              </a:rPr>
              <a:t>Finish exercise </a:t>
            </a:r>
            <a:r>
              <a:rPr lang="en-US" sz="2400" b="1" dirty="0" smtClean="0">
                <a:solidFill>
                  <a:srgbClr val="C00000"/>
                </a:solidFill>
              </a:rPr>
              <a:t>B1</a:t>
            </a:r>
            <a:r>
              <a:rPr lang="en-US" altLang="zh-CN" sz="2400" b="1" dirty="0" smtClean="0">
                <a:solidFill>
                  <a:srgbClr val="C00000"/>
                </a:solidFill>
              </a:rPr>
              <a:t>P19</a:t>
            </a:r>
            <a:r>
              <a:rPr lang="en-US" sz="2400" b="1" dirty="0" smtClean="0">
                <a:solidFill>
                  <a:srgbClr val="C00000"/>
                </a:solidFill>
              </a:rPr>
              <a:t> </a:t>
            </a:r>
            <a:r>
              <a:rPr lang="en-US" sz="2400" b="1" dirty="0">
                <a:solidFill>
                  <a:srgbClr val="C00000"/>
                </a:solidFill>
              </a:rPr>
              <a:t>within five minutes. </a:t>
            </a:r>
            <a:endParaRPr lang="en-GB" sz="2400" b="1" dirty="0">
              <a:solidFill>
                <a:srgbClr val="C00000"/>
              </a:solidFill>
            </a:endParaRPr>
          </a:p>
        </p:txBody>
      </p:sp>
      <p:sp>
        <p:nvSpPr>
          <p:cNvPr id="11" name="流程图: 文档 10"/>
          <p:cNvSpPr/>
          <p:nvPr/>
        </p:nvSpPr>
        <p:spPr bwMode="auto">
          <a:xfrm>
            <a:off x="492288" y="1856925"/>
            <a:ext cx="2110752" cy="5601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0000FF"/>
                </a:solidFill>
              </a:rPr>
              <a:t>1. missions </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2" name="流程图: 文档 11"/>
          <p:cNvSpPr/>
          <p:nvPr/>
        </p:nvSpPr>
        <p:spPr bwMode="auto">
          <a:xfrm>
            <a:off x="2951820" y="1856925"/>
            <a:ext cx="2376264" cy="477399"/>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0000FF"/>
                </a:solidFill>
              </a:rPr>
              <a:t>2. evaluate </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3" name="流程图: 文档 12"/>
          <p:cNvSpPr/>
          <p:nvPr/>
        </p:nvSpPr>
        <p:spPr bwMode="auto">
          <a:xfrm>
            <a:off x="487499" y="2780928"/>
            <a:ext cx="3744416"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0000FF"/>
                </a:solidFill>
              </a:rPr>
              <a:t>3. of vital importance</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9" name="流程图: 文档 8"/>
          <p:cNvSpPr/>
          <p:nvPr/>
        </p:nvSpPr>
        <p:spPr bwMode="auto">
          <a:xfrm>
            <a:off x="492288" y="3817839"/>
            <a:ext cx="3431640"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0000FF"/>
                </a:solidFill>
              </a:rPr>
              <a:t>4. cast new light on</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0" name="流程图: 文档 9"/>
          <p:cNvSpPr/>
          <p:nvPr/>
        </p:nvSpPr>
        <p:spPr bwMode="auto">
          <a:xfrm>
            <a:off x="513156" y="4591645"/>
            <a:ext cx="1676139"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0000FF"/>
                </a:solidFill>
              </a:rPr>
              <a:t>5. visible</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7" name="流程图: 文档 16"/>
          <p:cNvSpPr/>
          <p:nvPr/>
        </p:nvSpPr>
        <p:spPr bwMode="auto">
          <a:xfrm>
            <a:off x="2636208" y="4591645"/>
            <a:ext cx="2891379"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0000FF"/>
                </a:solidFill>
              </a:rPr>
              <a:t>6. circumstances </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8" name="流程图: 文档 17"/>
          <p:cNvSpPr/>
          <p:nvPr/>
        </p:nvSpPr>
        <p:spPr bwMode="auto">
          <a:xfrm>
            <a:off x="513156" y="5379650"/>
            <a:ext cx="2592288"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0000FF"/>
                </a:solidFill>
              </a:rPr>
              <a:t>7. absence </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9" name="流程图: 文档 18"/>
          <p:cNvSpPr/>
          <p:nvPr/>
        </p:nvSpPr>
        <p:spPr bwMode="auto">
          <a:xfrm>
            <a:off x="4081897" y="5379650"/>
            <a:ext cx="2592288"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0000FF"/>
                </a:solidFill>
              </a:rPr>
              <a:t>8. bothers </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80">
                                          <p:stCondLst>
                                            <p:cond delay="0"/>
                                          </p:stCondLst>
                                        </p:cTn>
                                        <p:tgtEl>
                                          <p:spTgt spid="13"/>
                                        </p:tgtEl>
                                      </p:cBhvr>
                                    </p:animEffect>
                                    <p:anim calcmode="lin" valueType="num">
                                      <p:cBhvr>
                                        <p:cTn id="4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9" dur="26">
                                          <p:stCondLst>
                                            <p:cond delay="650"/>
                                          </p:stCondLst>
                                        </p:cTn>
                                        <p:tgtEl>
                                          <p:spTgt spid="13"/>
                                        </p:tgtEl>
                                      </p:cBhvr>
                                      <p:to x="100000" y="60000"/>
                                    </p:animScale>
                                    <p:animScale>
                                      <p:cBhvr>
                                        <p:cTn id="50" dur="166" decel="50000">
                                          <p:stCondLst>
                                            <p:cond delay="676"/>
                                          </p:stCondLst>
                                        </p:cTn>
                                        <p:tgtEl>
                                          <p:spTgt spid="13"/>
                                        </p:tgtEl>
                                      </p:cBhvr>
                                      <p:to x="100000" y="100000"/>
                                    </p:animScale>
                                    <p:animScale>
                                      <p:cBhvr>
                                        <p:cTn id="51" dur="26">
                                          <p:stCondLst>
                                            <p:cond delay="1312"/>
                                          </p:stCondLst>
                                        </p:cTn>
                                        <p:tgtEl>
                                          <p:spTgt spid="13"/>
                                        </p:tgtEl>
                                      </p:cBhvr>
                                      <p:to x="100000" y="80000"/>
                                    </p:animScale>
                                    <p:animScale>
                                      <p:cBhvr>
                                        <p:cTn id="52" dur="166" decel="50000">
                                          <p:stCondLst>
                                            <p:cond delay="1338"/>
                                          </p:stCondLst>
                                        </p:cTn>
                                        <p:tgtEl>
                                          <p:spTgt spid="13"/>
                                        </p:tgtEl>
                                      </p:cBhvr>
                                      <p:to x="100000" y="100000"/>
                                    </p:animScale>
                                    <p:animScale>
                                      <p:cBhvr>
                                        <p:cTn id="53" dur="26">
                                          <p:stCondLst>
                                            <p:cond delay="1642"/>
                                          </p:stCondLst>
                                        </p:cTn>
                                        <p:tgtEl>
                                          <p:spTgt spid="13"/>
                                        </p:tgtEl>
                                      </p:cBhvr>
                                      <p:to x="100000" y="90000"/>
                                    </p:animScale>
                                    <p:animScale>
                                      <p:cBhvr>
                                        <p:cTn id="54" dur="166" decel="50000">
                                          <p:stCondLst>
                                            <p:cond delay="1668"/>
                                          </p:stCondLst>
                                        </p:cTn>
                                        <p:tgtEl>
                                          <p:spTgt spid="13"/>
                                        </p:tgtEl>
                                      </p:cBhvr>
                                      <p:to x="100000" y="100000"/>
                                    </p:animScale>
                                    <p:animScale>
                                      <p:cBhvr>
                                        <p:cTn id="55" dur="26">
                                          <p:stCondLst>
                                            <p:cond delay="1808"/>
                                          </p:stCondLst>
                                        </p:cTn>
                                        <p:tgtEl>
                                          <p:spTgt spid="13"/>
                                        </p:tgtEl>
                                      </p:cBhvr>
                                      <p:to x="100000" y="95000"/>
                                    </p:animScale>
                                    <p:animScale>
                                      <p:cBhvr>
                                        <p:cTn id="56" dur="166" decel="50000">
                                          <p:stCondLst>
                                            <p:cond delay="1834"/>
                                          </p:stCondLst>
                                        </p:cTn>
                                        <p:tgtEl>
                                          <p:spTgt spid="1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down)">
                                      <p:cBhvr>
                                        <p:cTn id="79" dur="580">
                                          <p:stCondLst>
                                            <p:cond delay="0"/>
                                          </p:stCondLst>
                                        </p:cTn>
                                        <p:tgtEl>
                                          <p:spTgt spid="10"/>
                                        </p:tgtEl>
                                      </p:cBhvr>
                                    </p:animEffect>
                                    <p:anim calcmode="lin" valueType="num">
                                      <p:cBhvr>
                                        <p:cTn id="8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tgtEl>
                                      </p:cBhvr>
                                      <p:to x="100000" y="60000"/>
                                    </p:animScale>
                                    <p:animScale>
                                      <p:cBhvr>
                                        <p:cTn id="86" dur="166" decel="50000">
                                          <p:stCondLst>
                                            <p:cond delay="676"/>
                                          </p:stCondLst>
                                        </p:cTn>
                                        <p:tgtEl>
                                          <p:spTgt spid="10"/>
                                        </p:tgtEl>
                                      </p:cBhvr>
                                      <p:to x="100000" y="100000"/>
                                    </p:animScale>
                                    <p:animScale>
                                      <p:cBhvr>
                                        <p:cTn id="87" dur="26">
                                          <p:stCondLst>
                                            <p:cond delay="1312"/>
                                          </p:stCondLst>
                                        </p:cTn>
                                        <p:tgtEl>
                                          <p:spTgt spid="10"/>
                                        </p:tgtEl>
                                      </p:cBhvr>
                                      <p:to x="100000" y="80000"/>
                                    </p:animScale>
                                    <p:animScale>
                                      <p:cBhvr>
                                        <p:cTn id="88" dur="166" decel="50000">
                                          <p:stCondLst>
                                            <p:cond delay="1338"/>
                                          </p:stCondLst>
                                        </p:cTn>
                                        <p:tgtEl>
                                          <p:spTgt spid="10"/>
                                        </p:tgtEl>
                                      </p:cBhvr>
                                      <p:to x="100000" y="100000"/>
                                    </p:animScale>
                                    <p:animScale>
                                      <p:cBhvr>
                                        <p:cTn id="89" dur="26">
                                          <p:stCondLst>
                                            <p:cond delay="1642"/>
                                          </p:stCondLst>
                                        </p:cTn>
                                        <p:tgtEl>
                                          <p:spTgt spid="10"/>
                                        </p:tgtEl>
                                      </p:cBhvr>
                                      <p:to x="100000" y="90000"/>
                                    </p:animScale>
                                    <p:animScale>
                                      <p:cBhvr>
                                        <p:cTn id="90" dur="166" decel="50000">
                                          <p:stCondLst>
                                            <p:cond delay="1668"/>
                                          </p:stCondLst>
                                        </p:cTn>
                                        <p:tgtEl>
                                          <p:spTgt spid="10"/>
                                        </p:tgtEl>
                                      </p:cBhvr>
                                      <p:to x="100000" y="100000"/>
                                    </p:animScale>
                                    <p:animScale>
                                      <p:cBhvr>
                                        <p:cTn id="91" dur="26">
                                          <p:stCondLst>
                                            <p:cond delay="1808"/>
                                          </p:stCondLst>
                                        </p:cTn>
                                        <p:tgtEl>
                                          <p:spTgt spid="10"/>
                                        </p:tgtEl>
                                      </p:cBhvr>
                                      <p:to x="100000" y="95000"/>
                                    </p:animScale>
                                    <p:animScale>
                                      <p:cBhvr>
                                        <p:cTn id="92" dur="166" decel="50000">
                                          <p:stCondLst>
                                            <p:cond delay="1834"/>
                                          </p:stCondLst>
                                        </p:cTn>
                                        <p:tgtEl>
                                          <p:spTgt spid="10"/>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wipe(down)">
                                      <p:cBhvr>
                                        <p:cTn id="97" dur="580">
                                          <p:stCondLst>
                                            <p:cond delay="0"/>
                                          </p:stCondLst>
                                        </p:cTn>
                                        <p:tgtEl>
                                          <p:spTgt spid="17"/>
                                        </p:tgtEl>
                                      </p:cBhvr>
                                    </p:animEffect>
                                    <p:anim calcmode="lin" valueType="num">
                                      <p:cBhvr>
                                        <p:cTn id="9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03" dur="26">
                                          <p:stCondLst>
                                            <p:cond delay="650"/>
                                          </p:stCondLst>
                                        </p:cTn>
                                        <p:tgtEl>
                                          <p:spTgt spid="17"/>
                                        </p:tgtEl>
                                      </p:cBhvr>
                                      <p:to x="100000" y="60000"/>
                                    </p:animScale>
                                    <p:animScale>
                                      <p:cBhvr>
                                        <p:cTn id="104" dur="166" decel="50000">
                                          <p:stCondLst>
                                            <p:cond delay="676"/>
                                          </p:stCondLst>
                                        </p:cTn>
                                        <p:tgtEl>
                                          <p:spTgt spid="17"/>
                                        </p:tgtEl>
                                      </p:cBhvr>
                                      <p:to x="100000" y="100000"/>
                                    </p:animScale>
                                    <p:animScale>
                                      <p:cBhvr>
                                        <p:cTn id="105" dur="26">
                                          <p:stCondLst>
                                            <p:cond delay="1312"/>
                                          </p:stCondLst>
                                        </p:cTn>
                                        <p:tgtEl>
                                          <p:spTgt spid="17"/>
                                        </p:tgtEl>
                                      </p:cBhvr>
                                      <p:to x="100000" y="80000"/>
                                    </p:animScale>
                                    <p:animScale>
                                      <p:cBhvr>
                                        <p:cTn id="106" dur="166" decel="50000">
                                          <p:stCondLst>
                                            <p:cond delay="1338"/>
                                          </p:stCondLst>
                                        </p:cTn>
                                        <p:tgtEl>
                                          <p:spTgt spid="17"/>
                                        </p:tgtEl>
                                      </p:cBhvr>
                                      <p:to x="100000" y="100000"/>
                                    </p:animScale>
                                    <p:animScale>
                                      <p:cBhvr>
                                        <p:cTn id="107" dur="26">
                                          <p:stCondLst>
                                            <p:cond delay="1642"/>
                                          </p:stCondLst>
                                        </p:cTn>
                                        <p:tgtEl>
                                          <p:spTgt spid="17"/>
                                        </p:tgtEl>
                                      </p:cBhvr>
                                      <p:to x="100000" y="90000"/>
                                    </p:animScale>
                                    <p:animScale>
                                      <p:cBhvr>
                                        <p:cTn id="108" dur="166" decel="50000">
                                          <p:stCondLst>
                                            <p:cond delay="1668"/>
                                          </p:stCondLst>
                                        </p:cTn>
                                        <p:tgtEl>
                                          <p:spTgt spid="17"/>
                                        </p:tgtEl>
                                      </p:cBhvr>
                                      <p:to x="100000" y="100000"/>
                                    </p:animScale>
                                    <p:animScale>
                                      <p:cBhvr>
                                        <p:cTn id="109" dur="26">
                                          <p:stCondLst>
                                            <p:cond delay="1808"/>
                                          </p:stCondLst>
                                        </p:cTn>
                                        <p:tgtEl>
                                          <p:spTgt spid="17"/>
                                        </p:tgtEl>
                                      </p:cBhvr>
                                      <p:to x="100000" y="95000"/>
                                    </p:animScale>
                                    <p:animScale>
                                      <p:cBhvr>
                                        <p:cTn id="110" dur="166" decel="50000">
                                          <p:stCondLst>
                                            <p:cond delay="1834"/>
                                          </p:stCondLst>
                                        </p:cTn>
                                        <p:tgtEl>
                                          <p:spTgt spid="17"/>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wipe(down)">
                                      <p:cBhvr>
                                        <p:cTn id="115" dur="580">
                                          <p:stCondLst>
                                            <p:cond delay="0"/>
                                          </p:stCondLst>
                                        </p:cTn>
                                        <p:tgtEl>
                                          <p:spTgt spid="18"/>
                                        </p:tgtEl>
                                      </p:cBhvr>
                                    </p:animEffect>
                                    <p:anim calcmode="lin" valueType="num">
                                      <p:cBhvr>
                                        <p:cTn id="11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21" dur="26">
                                          <p:stCondLst>
                                            <p:cond delay="650"/>
                                          </p:stCondLst>
                                        </p:cTn>
                                        <p:tgtEl>
                                          <p:spTgt spid="18"/>
                                        </p:tgtEl>
                                      </p:cBhvr>
                                      <p:to x="100000" y="60000"/>
                                    </p:animScale>
                                    <p:animScale>
                                      <p:cBhvr>
                                        <p:cTn id="122" dur="166" decel="50000">
                                          <p:stCondLst>
                                            <p:cond delay="676"/>
                                          </p:stCondLst>
                                        </p:cTn>
                                        <p:tgtEl>
                                          <p:spTgt spid="18"/>
                                        </p:tgtEl>
                                      </p:cBhvr>
                                      <p:to x="100000" y="100000"/>
                                    </p:animScale>
                                    <p:animScale>
                                      <p:cBhvr>
                                        <p:cTn id="123" dur="26">
                                          <p:stCondLst>
                                            <p:cond delay="1312"/>
                                          </p:stCondLst>
                                        </p:cTn>
                                        <p:tgtEl>
                                          <p:spTgt spid="18"/>
                                        </p:tgtEl>
                                      </p:cBhvr>
                                      <p:to x="100000" y="80000"/>
                                    </p:animScale>
                                    <p:animScale>
                                      <p:cBhvr>
                                        <p:cTn id="124" dur="166" decel="50000">
                                          <p:stCondLst>
                                            <p:cond delay="1338"/>
                                          </p:stCondLst>
                                        </p:cTn>
                                        <p:tgtEl>
                                          <p:spTgt spid="18"/>
                                        </p:tgtEl>
                                      </p:cBhvr>
                                      <p:to x="100000" y="100000"/>
                                    </p:animScale>
                                    <p:animScale>
                                      <p:cBhvr>
                                        <p:cTn id="125" dur="26">
                                          <p:stCondLst>
                                            <p:cond delay="1642"/>
                                          </p:stCondLst>
                                        </p:cTn>
                                        <p:tgtEl>
                                          <p:spTgt spid="18"/>
                                        </p:tgtEl>
                                      </p:cBhvr>
                                      <p:to x="100000" y="90000"/>
                                    </p:animScale>
                                    <p:animScale>
                                      <p:cBhvr>
                                        <p:cTn id="126" dur="166" decel="50000">
                                          <p:stCondLst>
                                            <p:cond delay="1668"/>
                                          </p:stCondLst>
                                        </p:cTn>
                                        <p:tgtEl>
                                          <p:spTgt spid="18"/>
                                        </p:tgtEl>
                                      </p:cBhvr>
                                      <p:to x="100000" y="100000"/>
                                    </p:animScale>
                                    <p:animScale>
                                      <p:cBhvr>
                                        <p:cTn id="127" dur="26">
                                          <p:stCondLst>
                                            <p:cond delay="1808"/>
                                          </p:stCondLst>
                                        </p:cTn>
                                        <p:tgtEl>
                                          <p:spTgt spid="18"/>
                                        </p:tgtEl>
                                      </p:cBhvr>
                                      <p:to x="100000" y="95000"/>
                                    </p:animScale>
                                    <p:animScale>
                                      <p:cBhvr>
                                        <p:cTn id="128" dur="166" decel="50000">
                                          <p:stCondLst>
                                            <p:cond delay="1834"/>
                                          </p:stCondLst>
                                        </p:cTn>
                                        <p:tgtEl>
                                          <p:spTgt spid="18"/>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9"/>
                                        </p:tgtEl>
                                        <p:attrNameLst>
                                          <p:attrName>style.visibility</p:attrName>
                                        </p:attrNameLst>
                                      </p:cBhvr>
                                      <p:to>
                                        <p:strVal val="visible"/>
                                      </p:to>
                                    </p:set>
                                    <p:animEffect transition="in" filter="wipe(down)">
                                      <p:cBhvr>
                                        <p:cTn id="133" dur="580">
                                          <p:stCondLst>
                                            <p:cond delay="0"/>
                                          </p:stCondLst>
                                        </p:cTn>
                                        <p:tgtEl>
                                          <p:spTgt spid="19"/>
                                        </p:tgtEl>
                                      </p:cBhvr>
                                    </p:animEffect>
                                    <p:anim calcmode="lin" valueType="num">
                                      <p:cBhvr>
                                        <p:cTn id="13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9" dur="26">
                                          <p:stCondLst>
                                            <p:cond delay="650"/>
                                          </p:stCondLst>
                                        </p:cTn>
                                        <p:tgtEl>
                                          <p:spTgt spid="19"/>
                                        </p:tgtEl>
                                      </p:cBhvr>
                                      <p:to x="100000" y="60000"/>
                                    </p:animScale>
                                    <p:animScale>
                                      <p:cBhvr>
                                        <p:cTn id="140" dur="166" decel="50000">
                                          <p:stCondLst>
                                            <p:cond delay="676"/>
                                          </p:stCondLst>
                                        </p:cTn>
                                        <p:tgtEl>
                                          <p:spTgt spid="19"/>
                                        </p:tgtEl>
                                      </p:cBhvr>
                                      <p:to x="100000" y="100000"/>
                                    </p:animScale>
                                    <p:animScale>
                                      <p:cBhvr>
                                        <p:cTn id="141" dur="26">
                                          <p:stCondLst>
                                            <p:cond delay="1312"/>
                                          </p:stCondLst>
                                        </p:cTn>
                                        <p:tgtEl>
                                          <p:spTgt spid="19"/>
                                        </p:tgtEl>
                                      </p:cBhvr>
                                      <p:to x="100000" y="80000"/>
                                    </p:animScale>
                                    <p:animScale>
                                      <p:cBhvr>
                                        <p:cTn id="142" dur="166" decel="50000">
                                          <p:stCondLst>
                                            <p:cond delay="1338"/>
                                          </p:stCondLst>
                                        </p:cTn>
                                        <p:tgtEl>
                                          <p:spTgt spid="19"/>
                                        </p:tgtEl>
                                      </p:cBhvr>
                                      <p:to x="100000" y="100000"/>
                                    </p:animScale>
                                    <p:animScale>
                                      <p:cBhvr>
                                        <p:cTn id="143" dur="26">
                                          <p:stCondLst>
                                            <p:cond delay="1642"/>
                                          </p:stCondLst>
                                        </p:cTn>
                                        <p:tgtEl>
                                          <p:spTgt spid="19"/>
                                        </p:tgtEl>
                                      </p:cBhvr>
                                      <p:to x="100000" y="90000"/>
                                    </p:animScale>
                                    <p:animScale>
                                      <p:cBhvr>
                                        <p:cTn id="144" dur="166" decel="50000">
                                          <p:stCondLst>
                                            <p:cond delay="1668"/>
                                          </p:stCondLst>
                                        </p:cTn>
                                        <p:tgtEl>
                                          <p:spTgt spid="19"/>
                                        </p:tgtEl>
                                      </p:cBhvr>
                                      <p:to x="100000" y="100000"/>
                                    </p:animScale>
                                    <p:animScale>
                                      <p:cBhvr>
                                        <p:cTn id="145" dur="26">
                                          <p:stCondLst>
                                            <p:cond delay="1808"/>
                                          </p:stCondLst>
                                        </p:cTn>
                                        <p:tgtEl>
                                          <p:spTgt spid="19"/>
                                        </p:tgtEl>
                                      </p:cBhvr>
                                      <p:to x="100000" y="95000"/>
                                    </p:animScale>
                                    <p:animScale>
                                      <p:cBhvr>
                                        <p:cTn id="146"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9" grpId="0" animBg="1"/>
      <p:bldP spid="10"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373418" y="1340768"/>
            <a:ext cx="8520426" cy="1944216"/>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1. It’s strange that we try to sleep with no pressure against our back, but the unusual beds don’t bother us any more. (</a:t>
            </a:r>
            <a:r>
              <a:rPr lang="en-US" sz="2400" b="1" i="1" dirty="0"/>
              <a:t>Para. 2</a:t>
            </a:r>
            <a:r>
              <a:rPr lang="en-US" sz="2400" b="1" dirty="0"/>
              <a:t>)</a:t>
            </a:r>
            <a:endParaRPr lang="en-GB" sz="2400" b="1" dirty="0"/>
          </a:p>
        </p:txBody>
      </p:sp>
      <p:sp>
        <p:nvSpPr>
          <p:cNvPr id="6" name="单圆角矩形 5"/>
          <p:cNvSpPr/>
          <p:nvPr/>
        </p:nvSpPr>
        <p:spPr bwMode="auto">
          <a:xfrm>
            <a:off x="360729" y="3619318"/>
            <a:ext cx="8447053" cy="2232248"/>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b="1" dirty="0">
                <a:solidFill>
                  <a:srgbClr val="0000FF"/>
                </a:solidFill>
              </a:rPr>
              <a:t>1. This sentence includes two compound sentences connected by “but”. In the first compound sentence, “it” is the preparatory subject and “that” leads to the actual subject clause. Besides, there’s a “with + compound object”: with no pressure against our back.</a:t>
            </a:r>
            <a:endParaRPr lang="en-GB" b="1" dirty="0">
              <a:solidFill>
                <a:srgbClr val="0000FF"/>
              </a:solidFill>
            </a:endParaRPr>
          </a:p>
        </p:txBody>
      </p:sp>
      <p:sp>
        <p:nvSpPr>
          <p:cNvPr id="14" name="单圆角矩形 13"/>
          <p:cNvSpPr/>
          <p:nvPr/>
        </p:nvSpPr>
        <p:spPr bwMode="auto">
          <a:xfrm>
            <a:off x="373418" y="476672"/>
            <a:ext cx="5422717" cy="523220"/>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effectLst>
                  <a:outerShdw blurRad="38100" dist="38100" dir="2700000" algn="tl">
                    <a:srgbClr val="000000">
                      <a:alpha val="43137"/>
                    </a:srgbClr>
                  </a:outerShdw>
                </a:effectLst>
              </a:rPr>
              <a:t>Understand the complex sentences</a:t>
            </a:r>
            <a:endParaRPr lang="en-GB" sz="24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352499" y="1340768"/>
            <a:ext cx="8520426" cy="1944216"/>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2. With so much going on, the space station needs a lot of maintenance, so we constantly check support systems and do some cleaning. (</a:t>
            </a:r>
            <a:r>
              <a:rPr lang="en-US" sz="2400" b="1" i="1" dirty="0"/>
              <a:t>Para. 3</a:t>
            </a:r>
            <a:r>
              <a:rPr lang="en-US" sz="2400" b="1" dirty="0"/>
              <a:t>)</a:t>
            </a:r>
            <a:endParaRPr lang="en-GB" sz="2400" b="1" dirty="0"/>
          </a:p>
        </p:txBody>
      </p:sp>
      <p:sp>
        <p:nvSpPr>
          <p:cNvPr id="6" name="单圆角矩形 5"/>
          <p:cNvSpPr/>
          <p:nvPr/>
        </p:nvSpPr>
        <p:spPr bwMode="auto">
          <a:xfrm>
            <a:off x="352499" y="3645024"/>
            <a:ext cx="7654965" cy="2016224"/>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b="1" dirty="0">
                <a:solidFill>
                  <a:srgbClr val="0000FF"/>
                </a:solidFill>
              </a:rPr>
              <a:t>2. This sentence includes two compound sentences connected by “so”, expressing “cause and effect”. In the first compound sentence, there is a “with + compound object”: With so much going on.</a:t>
            </a:r>
            <a:endParaRPr lang="en-GB" b="1" dirty="0">
              <a:solidFill>
                <a:srgbClr val="0000FF"/>
              </a:solidFill>
            </a:endParaRPr>
          </a:p>
        </p:txBody>
      </p:sp>
      <p:sp>
        <p:nvSpPr>
          <p:cNvPr id="14" name="单圆角矩形 13"/>
          <p:cNvSpPr/>
          <p:nvPr/>
        </p:nvSpPr>
        <p:spPr bwMode="auto">
          <a:xfrm>
            <a:off x="373418" y="476672"/>
            <a:ext cx="5422717" cy="523220"/>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effectLst>
                  <a:outerShdw blurRad="38100" dist="38100" dir="2700000" algn="tl">
                    <a:srgbClr val="000000">
                      <a:alpha val="43137"/>
                    </a:srgbClr>
                  </a:outerShdw>
                </a:effectLst>
              </a:rPr>
              <a:t>Understand the complex sentences</a:t>
            </a:r>
            <a:endParaRPr lang="en-GB" sz="24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Users/apple/Desktop/PPT-2.jpgPPT-2"/>
          <p:cNvPicPr>
            <a:picLocks noChangeAspect="1" noChangeArrowheads="1"/>
          </p:cNvPicPr>
          <p:nvPr/>
        </p:nvPicPr>
        <p:blipFill>
          <a:blip r:embed="rId1"/>
          <a:srcRect/>
          <a:stretch>
            <a:fillRect/>
          </a:stretch>
        </p:blipFill>
        <p:spPr bwMode="auto">
          <a:xfrm>
            <a:off x="0" y="1639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
          <p:cNvSpPr txBox="1"/>
          <p:nvPr/>
        </p:nvSpPr>
        <p:spPr>
          <a:xfrm>
            <a:off x="6876256" y="790365"/>
            <a:ext cx="1296144" cy="523220"/>
          </a:xfrm>
          <a:prstGeom prst="rect">
            <a:avLst/>
          </a:prstGeom>
          <a:noFill/>
        </p:spPr>
        <p:txBody>
          <a:bodyPr wrap="square" rtlCol="0">
            <a:spAutoFit/>
          </a:bodyPr>
          <a:lstStyle/>
          <a:p>
            <a:r>
              <a:rPr lang="zh-CN" altLang="en-US" sz="2800" dirty="0">
                <a:solidFill>
                  <a:srgbClr val="000000"/>
                </a:solidFill>
                <a:latin typeface="楷体" panose="02010609060101010101" pitchFamily="49" charset="-122"/>
                <a:ea typeface="楷体" panose="02010609060101010101" pitchFamily="49" charset="-122"/>
              </a:rPr>
              <a:t>张玉洁</a:t>
            </a:r>
            <a:endParaRPr lang="zh-CN" altLang="zh-CN" sz="2800" dirty="0">
              <a:latin typeface="+mn-ea"/>
              <a:ea typeface="+mn-ea"/>
            </a:endParaRPr>
          </a:p>
        </p:txBody>
      </p:sp>
      <p:sp>
        <p:nvSpPr>
          <p:cNvPr id="89" name="矩形 15"/>
          <p:cNvSpPr/>
          <p:nvPr/>
        </p:nvSpPr>
        <p:spPr>
          <a:xfrm>
            <a:off x="3762668" y="1920426"/>
            <a:ext cx="5240337" cy="3046095"/>
          </a:xfrm>
          <a:prstGeom prst="rect">
            <a:avLst/>
          </a:prstGeom>
          <a:noFill/>
          <a:ln w="9525">
            <a:noFill/>
          </a:ln>
        </p:spPr>
        <p:txBody>
          <a:bodyPr>
            <a:spAutoFit/>
          </a:bodyPr>
          <a:lstStyle/>
          <a:p>
            <a:pPr>
              <a:lnSpc>
                <a:spcPct val="200000"/>
              </a:lnSpc>
            </a:pPr>
            <a:r>
              <a:rPr lang="zh-CN" altLang="en-US" sz="2400" dirty="0">
                <a:latin typeface="华文楷体" panose="02010600040101010101" charset="-122"/>
                <a:ea typeface="华文楷体" panose="02010600040101010101" charset="-122"/>
              </a:rPr>
              <a:t>庐阳区英语教学</a:t>
            </a:r>
            <a:r>
              <a:rPr lang="zh-CN" altLang="en-US" sz="2400" dirty="0" smtClean="0">
                <a:latin typeface="华文楷体" panose="02010600040101010101" charset="-122"/>
                <a:ea typeface="华文楷体" panose="02010600040101010101" charset="-122"/>
              </a:rPr>
              <a:t>能手</a:t>
            </a:r>
            <a:endParaRPr lang="en-US" altLang="zh-CN" sz="2400" dirty="0" smtClean="0">
              <a:latin typeface="华文楷体" panose="02010600040101010101" charset="-122"/>
              <a:ea typeface="华文楷体" panose="02010600040101010101" charset="-122"/>
            </a:endParaRPr>
          </a:p>
          <a:p>
            <a:pPr>
              <a:lnSpc>
                <a:spcPct val="200000"/>
              </a:lnSpc>
            </a:pPr>
            <a:r>
              <a:rPr lang="zh-CN" altLang="en-US" sz="2400" dirty="0" smtClean="0">
                <a:latin typeface="华文楷体" panose="02010600040101010101" charset="-122"/>
                <a:ea typeface="华文楷体" panose="02010600040101010101" charset="-122"/>
              </a:rPr>
              <a:t>庐</a:t>
            </a:r>
            <a:r>
              <a:rPr lang="zh-CN" altLang="en-US" sz="2400" dirty="0">
                <a:latin typeface="华文楷体" panose="02010600040101010101" charset="-122"/>
                <a:ea typeface="华文楷体" panose="02010600040101010101" charset="-122"/>
              </a:rPr>
              <a:t>阳区教学比赛</a:t>
            </a:r>
            <a:r>
              <a:rPr lang="zh-CN" altLang="en-US" sz="2400" dirty="0" smtClean="0">
                <a:latin typeface="华文楷体" panose="02010600040101010101" charset="-122"/>
                <a:ea typeface="华文楷体" panose="02010600040101010101" charset="-122"/>
              </a:rPr>
              <a:t>一等奖</a:t>
            </a:r>
            <a:endParaRPr lang="en-US" altLang="zh-CN" sz="2400" dirty="0" smtClean="0">
              <a:latin typeface="华文楷体" panose="02010600040101010101" charset="-122"/>
              <a:ea typeface="华文楷体" panose="02010600040101010101" charset="-122"/>
            </a:endParaRPr>
          </a:p>
          <a:p>
            <a:pPr>
              <a:lnSpc>
                <a:spcPct val="200000"/>
              </a:lnSpc>
            </a:pPr>
            <a:r>
              <a:rPr lang="zh-CN" altLang="en-US" sz="2400" dirty="0" smtClean="0">
                <a:latin typeface="华文楷体" panose="02010600040101010101" charset="-122"/>
                <a:ea typeface="华文楷体" panose="02010600040101010101" charset="-122"/>
              </a:rPr>
              <a:t>多媒体</a:t>
            </a:r>
            <a:r>
              <a:rPr lang="zh-CN" altLang="en-US" sz="2400" dirty="0">
                <a:latin typeface="华文楷体" panose="02010600040101010101" charset="-122"/>
                <a:ea typeface="华文楷体" panose="02010600040101010101" charset="-122"/>
              </a:rPr>
              <a:t>教学比赛</a:t>
            </a:r>
            <a:r>
              <a:rPr lang="zh-CN" altLang="en-US" sz="2400" dirty="0" smtClean="0">
                <a:latin typeface="华文楷体" panose="02010600040101010101" charset="-122"/>
                <a:ea typeface="华文楷体" panose="02010600040101010101" charset="-122"/>
              </a:rPr>
              <a:t>一等奖</a:t>
            </a:r>
            <a:endParaRPr lang="en-US" altLang="zh-CN" sz="2400" dirty="0" smtClean="0">
              <a:latin typeface="华文楷体" panose="02010600040101010101" charset="-122"/>
              <a:ea typeface="华文楷体" panose="02010600040101010101" charset="-122"/>
            </a:endParaRPr>
          </a:p>
          <a:p>
            <a:pPr>
              <a:lnSpc>
                <a:spcPct val="200000"/>
              </a:lnSpc>
            </a:pPr>
            <a:r>
              <a:rPr lang="zh-CN" altLang="en-US" sz="2400" dirty="0" smtClean="0">
                <a:latin typeface="华文楷体" panose="02010600040101010101" charset="-122"/>
                <a:ea typeface="华文楷体" panose="02010600040101010101" charset="-122"/>
              </a:rPr>
              <a:t>合肥市</a:t>
            </a:r>
            <a:r>
              <a:rPr lang="zh-CN" altLang="en-US" sz="2400" dirty="0">
                <a:latin typeface="华文楷体" panose="02010600040101010101" charset="-122"/>
                <a:ea typeface="华文楷体" panose="02010600040101010101" charset="-122"/>
              </a:rPr>
              <a:t>优质课比赛</a:t>
            </a:r>
            <a:r>
              <a:rPr lang="zh-CN" altLang="en-US" sz="2400" dirty="0" smtClean="0">
                <a:latin typeface="华文楷体" panose="02010600040101010101" charset="-122"/>
                <a:ea typeface="华文楷体" panose="02010600040101010101" charset="-122"/>
              </a:rPr>
              <a:t>二等奖</a:t>
            </a:r>
            <a:endParaRPr lang="zh-CN" altLang="en-US" sz="2400" dirty="0" smtClean="0">
              <a:latin typeface="华文楷体" panose="02010600040101010101" charset="-122"/>
              <a:ea typeface="华文楷体" panose="02010600040101010101" charset="-122"/>
            </a:endParaRPr>
          </a:p>
        </p:txBody>
      </p:sp>
      <p:cxnSp>
        <p:nvCxnSpPr>
          <p:cNvPr id="7" name="直接连接符 6"/>
          <p:cNvCxnSpPr/>
          <p:nvPr/>
        </p:nvCxnSpPr>
        <p:spPr bwMode="auto">
          <a:xfrm flipH="1">
            <a:off x="0" y="1370356"/>
            <a:ext cx="8532440" cy="0"/>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2" name="矩形 1"/>
          <p:cNvSpPr/>
          <p:nvPr/>
        </p:nvSpPr>
        <p:spPr>
          <a:xfrm>
            <a:off x="611505" y="1844675"/>
            <a:ext cx="2880360" cy="3600450"/>
          </a:xfrm>
          <a:prstGeom prst="rect">
            <a:avLst/>
          </a:prstGeom>
          <a:solidFill>
            <a:srgbClr val="E0F2FC"/>
          </a:solidFill>
          <a:ln>
            <a:noFill/>
          </a:ln>
        </p:spPr>
        <p:txBody>
          <a:bodyPr anchor="ctr"/>
          <a:lstStyle/>
          <a:p>
            <a:pPr algn="ctr" eaLnBrk="1" hangingPunct="1">
              <a:lnSpc>
                <a:spcPct val="100000"/>
              </a:lnSpc>
              <a:spcBef>
                <a:spcPct val="0"/>
              </a:spcBef>
              <a:buFont typeface="Arial" panose="020B0604020202020204" pitchFamily="34" charset="0"/>
              <a:buNone/>
            </a:pPr>
            <a:r>
              <a:rPr lang="zh-CN" altLang="en-US" sz="1800">
                <a:solidFill>
                  <a:srgbClr val="FF0000"/>
                </a:solidFill>
                <a:latin typeface="宋体" panose="02010600030101010101" pitchFamily="2" charset="-122"/>
                <a:sym typeface="宋体" panose="02010600030101010101" pitchFamily="2" charset="-122"/>
              </a:rPr>
              <a:t>（请老师在此处放一张个人照片，</a:t>
            </a:r>
            <a:r>
              <a:rPr lang="zh-CN" altLang="en-US" sz="1800" b="1">
                <a:solidFill>
                  <a:srgbClr val="FF0000"/>
                </a:solidFill>
                <a:latin typeface="宋体" panose="02010600030101010101" pitchFamily="2" charset="-122"/>
                <a:sym typeface="宋体" panose="02010600030101010101" pitchFamily="2" charset="-122"/>
              </a:rPr>
              <a:t>不要选择自拍照</a:t>
            </a:r>
            <a:r>
              <a:rPr lang="zh-CN" altLang="en-US" sz="1800">
                <a:solidFill>
                  <a:srgbClr val="FF0000"/>
                </a:solidFill>
                <a:latin typeface="宋体" panose="02010600030101010101" pitchFamily="2" charset="-122"/>
                <a:sym typeface="宋体" panose="02010600030101010101" pitchFamily="2" charset="-122"/>
              </a:rPr>
              <a:t>。工作场景照最佳，生活照也好。）</a:t>
            </a:r>
            <a:endParaRPr lang="zh-CN" altLang="en-US" sz="1800">
              <a:solidFill>
                <a:srgbClr val="FF0000"/>
              </a:solidFill>
              <a:latin typeface="宋体" panose="02010600030101010101" pitchFamily="2" charset="-122"/>
              <a:sym typeface="宋体" panose="02010600030101010101" pitchFamily="2" charset="-122"/>
            </a:endParaRPr>
          </a:p>
        </p:txBody>
      </p:sp>
      <p:pic>
        <p:nvPicPr>
          <p:cNvPr id="1026" name="Picture 2" descr="C:\Users\EyesEyesEyes\Documents\Tencent Files\447055313\Image\C2C\A8A9563919FA3A47B9C5B6FF4226B8A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05" y="1844675"/>
            <a:ext cx="2880360" cy="36909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352499" y="1340768"/>
            <a:ext cx="8520426" cy="1944216"/>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3. Splendid as the view of the Earth is, spacewalking is not as exciting as you might think. (</a:t>
            </a:r>
            <a:r>
              <a:rPr lang="en-US" sz="2400" b="1" i="1" dirty="0"/>
              <a:t>Para. 4</a:t>
            </a:r>
            <a:r>
              <a:rPr lang="en-US" sz="2400" b="1" dirty="0"/>
              <a:t>)</a:t>
            </a:r>
            <a:endParaRPr lang="en-GB" sz="2400" b="1" dirty="0"/>
          </a:p>
        </p:txBody>
      </p:sp>
      <p:sp>
        <p:nvSpPr>
          <p:cNvPr id="6" name="单圆角矩形 5"/>
          <p:cNvSpPr/>
          <p:nvPr/>
        </p:nvSpPr>
        <p:spPr bwMode="auto">
          <a:xfrm>
            <a:off x="373418" y="3645024"/>
            <a:ext cx="7654965" cy="1944216"/>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b="1" dirty="0">
                <a:solidFill>
                  <a:srgbClr val="0000FF"/>
                </a:solidFill>
              </a:rPr>
              <a:t>3. The main body of the sentence is “spacewalking is not as exciting”. The first “as” conducts a concessive adverbial clause with “splendid” inverted. The third “as” conducts an adverbial clause.</a:t>
            </a:r>
            <a:endParaRPr lang="en-GB" b="1" dirty="0">
              <a:solidFill>
                <a:srgbClr val="0000FF"/>
              </a:solidFill>
            </a:endParaRPr>
          </a:p>
        </p:txBody>
      </p:sp>
      <p:sp>
        <p:nvSpPr>
          <p:cNvPr id="14" name="单圆角矩形 13"/>
          <p:cNvSpPr/>
          <p:nvPr/>
        </p:nvSpPr>
        <p:spPr bwMode="auto">
          <a:xfrm>
            <a:off x="373418" y="476672"/>
            <a:ext cx="5422717" cy="523220"/>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effectLst>
                  <a:outerShdw blurRad="38100" dist="38100" dir="2700000" algn="tl">
                    <a:srgbClr val="000000">
                      <a:alpha val="43137"/>
                    </a:srgbClr>
                  </a:outerShdw>
                </a:effectLst>
              </a:rPr>
              <a:t>Understand the complex sentences</a:t>
            </a:r>
            <a:endParaRPr lang="en-GB" sz="24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352499" y="1365697"/>
            <a:ext cx="8520426" cy="1944216"/>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4. Considering these negative effects low gravity has on the human body, we discipline ourselves to do at least two hours of exercise every day. (</a:t>
            </a:r>
            <a:r>
              <a:rPr lang="en-US" sz="2400" b="1" i="1" dirty="0"/>
              <a:t>Para. 6</a:t>
            </a:r>
            <a:r>
              <a:rPr lang="en-US" sz="2400" b="1" dirty="0"/>
              <a:t>)</a:t>
            </a:r>
            <a:endParaRPr lang="en-GB" sz="2400" b="1" dirty="0"/>
          </a:p>
        </p:txBody>
      </p:sp>
      <p:sp>
        <p:nvSpPr>
          <p:cNvPr id="6" name="单圆角矩形 5"/>
          <p:cNvSpPr/>
          <p:nvPr/>
        </p:nvSpPr>
        <p:spPr bwMode="auto">
          <a:xfrm>
            <a:off x="373418" y="3645024"/>
            <a:ext cx="7654965" cy="1512168"/>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b="1" dirty="0">
                <a:solidFill>
                  <a:srgbClr val="0000FF"/>
                </a:solidFill>
              </a:rPr>
              <a:t>4. The main body of the sentence is “…we discipline ourselves to do…exercise”. “Considering” conducts an adverbial clause. </a:t>
            </a:r>
            <a:endParaRPr lang="en-GB" b="1" dirty="0">
              <a:solidFill>
                <a:srgbClr val="0000FF"/>
              </a:solidFill>
            </a:endParaRPr>
          </a:p>
        </p:txBody>
      </p:sp>
      <p:sp>
        <p:nvSpPr>
          <p:cNvPr id="14" name="单圆角矩形 13"/>
          <p:cNvSpPr/>
          <p:nvPr/>
        </p:nvSpPr>
        <p:spPr bwMode="auto">
          <a:xfrm>
            <a:off x="373418" y="476672"/>
            <a:ext cx="5422717" cy="523220"/>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effectLst>
                  <a:outerShdw blurRad="38100" dist="38100" dir="2700000" algn="tl">
                    <a:srgbClr val="000000">
                      <a:alpha val="43137"/>
                    </a:srgbClr>
                  </a:outerShdw>
                </a:effectLst>
              </a:rPr>
              <a:t>Understand the complex sentences</a:t>
            </a:r>
            <a:endParaRPr lang="en-GB" sz="24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352499" y="1340768"/>
            <a:ext cx="8520426" cy="2376264"/>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5. During our leisure time, there’s nothing we like more than to sit back with the rest of the crew and watch our remarkable planet go by, taking pictures for our family and friends back home. (</a:t>
            </a:r>
            <a:r>
              <a:rPr lang="en-US" sz="2400" b="1" i="1" dirty="0"/>
              <a:t>Para. 7</a:t>
            </a:r>
            <a:r>
              <a:rPr lang="en-US" sz="2400" b="1" dirty="0"/>
              <a:t>)</a:t>
            </a:r>
            <a:endParaRPr lang="en-GB" sz="2400" b="1" dirty="0"/>
          </a:p>
        </p:txBody>
      </p:sp>
      <p:sp>
        <p:nvSpPr>
          <p:cNvPr id="6" name="单圆角矩形 5"/>
          <p:cNvSpPr/>
          <p:nvPr/>
        </p:nvSpPr>
        <p:spPr bwMode="auto">
          <a:xfrm>
            <a:off x="357619" y="4077072"/>
            <a:ext cx="7654965" cy="1944216"/>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b="1" dirty="0" smtClean="0">
                <a:solidFill>
                  <a:srgbClr val="0000FF"/>
                </a:solidFill>
              </a:rPr>
              <a:t>5. The main body of the sentence is “…there’s nothing…”. The part “to sit back…and watch…” is the infinitives as attribute modifying “nothing”. The part “taking picture…” is present participle as adverbial modifying </a:t>
            </a:r>
            <a:r>
              <a:rPr lang="en-US" b="1" dirty="0">
                <a:solidFill>
                  <a:srgbClr val="0000FF"/>
                </a:solidFill>
              </a:rPr>
              <a:t>verbs “sit” and “watch</a:t>
            </a:r>
            <a:r>
              <a:rPr lang="en-US" b="1" dirty="0" smtClean="0">
                <a:solidFill>
                  <a:srgbClr val="0000FF"/>
                </a:solidFill>
              </a:rPr>
              <a:t>”.</a:t>
            </a:r>
            <a:endParaRPr lang="en-GB" b="1" dirty="0">
              <a:solidFill>
                <a:srgbClr val="0000FF"/>
              </a:solidFill>
            </a:endParaRPr>
          </a:p>
        </p:txBody>
      </p:sp>
      <p:sp>
        <p:nvSpPr>
          <p:cNvPr id="14" name="单圆角矩形 13"/>
          <p:cNvSpPr/>
          <p:nvPr/>
        </p:nvSpPr>
        <p:spPr bwMode="auto">
          <a:xfrm>
            <a:off x="373418" y="476672"/>
            <a:ext cx="5422717" cy="523220"/>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effectLst>
                  <a:outerShdw blurRad="38100" dist="38100" dir="2700000" algn="tl">
                    <a:srgbClr val="000000">
                      <a:alpha val="43137"/>
                    </a:srgbClr>
                  </a:outerShdw>
                </a:effectLst>
              </a:rPr>
              <a:t>Understand the complex sentences</a:t>
            </a:r>
            <a:endParaRPr lang="en-GB" sz="24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908720"/>
            <a:ext cx="2232248"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smtClean="0">
                <a:solidFill>
                  <a:srgbClr val="C00000"/>
                </a:solidFill>
                <a:effectLst>
                  <a:outerShdw blurRad="38100" dist="38100" dir="2700000" algn="tl">
                    <a:srgbClr val="000000">
                      <a:alpha val="43137"/>
                    </a:srgbClr>
                  </a:outerShdw>
                </a:effectLst>
              </a:rPr>
              <a:t> Homework</a:t>
            </a:r>
            <a:endParaRPr lang="en-GB" sz="2400" b="1" dirty="0">
              <a:solidFill>
                <a:srgbClr val="C00000"/>
              </a:solidFill>
              <a:effectLst>
                <a:outerShdw blurRad="38100" dist="38100" dir="2700000" algn="tl">
                  <a:srgbClr val="000000">
                    <a:alpha val="43137"/>
                  </a:srgbClr>
                </a:outerShdw>
              </a:effectLst>
            </a:endParaRPr>
          </a:p>
        </p:txBody>
      </p:sp>
      <p:sp>
        <p:nvSpPr>
          <p:cNvPr id="9" name="矩形 8"/>
          <p:cNvSpPr/>
          <p:nvPr/>
        </p:nvSpPr>
        <p:spPr bwMode="auto">
          <a:xfrm>
            <a:off x="416346" y="1988840"/>
            <a:ext cx="7972078" cy="2160240"/>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1. Watch the micro lesson: </a:t>
            </a:r>
            <a:r>
              <a:rPr lang="en-US" sz="2400" b="1" i="1" dirty="0"/>
              <a:t>Word formation</a:t>
            </a:r>
            <a:r>
              <a:rPr lang="en-US" sz="2400" b="1" dirty="0"/>
              <a:t> (Optional)</a:t>
            </a:r>
            <a:endParaRPr lang="en-GB" sz="2400" b="1" dirty="0"/>
          </a:p>
          <a:p>
            <a:pPr>
              <a:lnSpc>
                <a:spcPct val="150000"/>
              </a:lnSpc>
            </a:pPr>
            <a:r>
              <a:rPr lang="en-US" sz="2400" b="1" dirty="0"/>
              <a:t>2. Revise the core vocabulary and the complex sentences after class.</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bwMode="auto">
          <a:xfrm>
            <a:off x="683568" y="3861048"/>
            <a:ext cx="7848872" cy="2520280"/>
          </a:xfrm>
          <a:prstGeom prst="roundRect">
            <a:avLst/>
          </a:prstGeom>
          <a:solidFill>
            <a:schemeClr val="bg1">
              <a:lumMod val="95000"/>
            </a:schemeClr>
          </a:solidFill>
          <a:ln>
            <a:noFill/>
          </a:ln>
        </p:spPr>
        <p:txBody>
          <a:bodyPr rtlCol="0" anchor="ctr"/>
          <a:lstStyle/>
          <a:p>
            <a:pPr>
              <a:lnSpc>
                <a:spcPct val="150000"/>
              </a:lnSpc>
            </a:pPr>
            <a:r>
              <a:rPr lang="en-US" sz="2400" b="1" dirty="0" smtClean="0"/>
              <a:t>A. The </a:t>
            </a:r>
            <a:r>
              <a:rPr lang="en-US" sz="2400" b="1" dirty="0"/>
              <a:t>modern French lifestyle.        </a:t>
            </a:r>
            <a:endParaRPr lang="en-US" sz="2400" b="1" dirty="0" smtClean="0"/>
          </a:p>
          <a:p>
            <a:pPr>
              <a:lnSpc>
                <a:spcPct val="150000"/>
              </a:lnSpc>
            </a:pPr>
            <a:r>
              <a:rPr lang="en-US" sz="2400" b="1" dirty="0" smtClean="0"/>
              <a:t>B</a:t>
            </a:r>
            <a:r>
              <a:rPr lang="en-US" sz="2400" b="1" dirty="0"/>
              <a:t>. The self-supporting hunting. </a:t>
            </a:r>
            <a:endParaRPr lang="en-GB" sz="2400" b="1" dirty="0"/>
          </a:p>
          <a:p>
            <a:pPr>
              <a:lnSpc>
                <a:spcPct val="150000"/>
              </a:lnSpc>
            </a:pPr>
            <a:r>
              <a:rPr lang="en-US" sz="2400" b="1" dirty="0"/>
              <a:t>C. The uncivilized hunting.            </a:t>
            </a:r>
            <a:endParaRPr lang="en-US" sz="2400" b="1" dirty="0" smtClean="0"/>
          </a:p>
          <a:p>
            <a:pPr>
              <a:lnSpc>
                <a:spcPct val="150000"/>
              </a:lnSpc>
            </a:pPr>
            <a:r>
              <a:rPr lang="en-US" sz="2400" b="1" dirty="0" smtClean="0"/>
              <a:t>D</a:t>
            </a:r>
            <a:r>
              <a:rPr lang="en-US" sz="2400" b="1" dirty="0"/>
              <a:t>. The French Republic. </a:t>
            </a:r>
            <a:endParaRPr lang="en-GB" sz="2400" b="1" dirty="0"/>
          </a:p>
        </p:txBody>
      </p:sp>
      <p:sp>
        <p:nvSpPr>
          <p:cNvPr id="5" name="单圆角矩形 4"/>
          <p:cNvSpPr/>
          <p:nvPr/>
        </p:nvSpPr>
        <p:spPr bwMode="auto">
          <a:xfrm>
            <a:off x="683568" y="332656"/>
            <a:ext cx="7848872" cy="3384376"/>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4) These local citizens now have to balance their traditional self-supporting hunting lifestyle with the lifestyle offered by the modern French Republic, which brings with </a:t>
            </a:r>
            <a:r>
              <a:rPr lang="en-US" sz="2400" b="1" u="sng" dirty="0"/>
              <a:t>it</a:t>
            </a:r>
            <a:r>
              <a:rPr lang="en-US" sz="2400" b="1" dirty="0"/>
              <a:t> not only necessary state welfare, but also alcoholism, betrayal and even suicide. </a:t>
            </a:r>
            <a:endParaRPr lang="en-GB" sz="2400" b="1" dirty="0"/>
          </a:p>
        </p:txBody>
      </p:sp>
      <p:sp>
        <p:nvSpPr>
          <p:cNvPr id="6" name="矩形 5"/>
          <p:cNvSpPr/>
          <p:nvPr/>
        </p:nvSpPr>
        <p:spPr>
          <a:xfrm>
            <a:off x="827584" y="3861048"/>
            <a:ext cx="715260" cy="923330"/>
          </a:xfrm>
          <a:prstGeom prst="rect">
            <a:avLst/>
          </a:prstGeom>
        </p:spPr>
        <p:txBody>
          <a:bodyPr wrap="none">
            <a:spAutoFit/>
          </a:bodyPr>
          <a:lstStyle/>
          <a:p>
            <a:r>
              <a:rPr lang="en-US" sz="5400" b="1" dirty="0">
                <a:solidFill>
                  <a:srgbClr val="FF0000"/>
                </a:solidFill>
                <a:sym typeface="Wingdings 2" panose="05020102010507070707"/>
              </a:rPr>
              <a:t></a:t>
            </a:r>
            <a:endParaRPr lang="en-GB" sz="5400" b="1" dirty="0">
              <a:solidFill>
                <a:srgbClr val="FF0000"/>
              </a:solidFill>
            </a:endParaRPr>
          </a:p>
        </p:txBody>
      </p:sp>
      <p:pic>
        <p:nvPicPr>
          <p:cNvPr id="7" name="Picture 2" descr="/Users/apple/Desktop/高中助教资源库 PPT选择性必修三/PPT-3.jpgPPT-3"/>
          <p:cNvPicPr>
            <a:picLocks noChangeAspect="1" noChangeArrowheads="1"/>
          </p:cNvPicPr>
          <p:nvPr/>
        </p:nvPicPr>
        <p:blipFill>
          <a:blip r:embed="rId1"/>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323528" y="1196752"/>
          <a:ext cx="8496944" cy="4536504"/>
        </p:xfrm>
        <a:graphic>
          <a:graphicData uri="http://schemas.openxmlformats.org/drawingml/2006/table">
            <a:tbl>
              <a:tblPr firstRow="1" firstCol="1" bandRow="1">
                <a:tableStyleId>{7DF18680-E054-41AD-8BC1-D1AEF772440D}</a:tableStyleId>
              </a:tblPr>
              <a:tblGrid>
                <a:gridCol w="1728192"/>
                <a:gridCol w="1872208"/>
                <a:gridCol w="2232248"/>
                <a:gridCol w="2664296"/>
              </a:tblGrid>
              <a:tr h="756084">
                <a:tc>
                  <a:txBody>
                    <a:bodyPr/>
                    <a:lstStyle/>
                    <a:p>
                      <a:pPr algn="just">
                        <a:spcAft>
                          <a:spcPts val="0"/>
                        </a:spcAft>
                      </a:pPr>
                      <a:r>
                        <a:rPr lang="en-US" sz="2400" kern="100" dirty="0">
                          <a:solidFill>
                            <a:schemeClr val="tx1"/>
                          </a:solidFill>
                          <a:effectLst/>
                        </a:rPr>
                        <a:t>Verbs</a:t>
                      </a:r>
                      <a:endParaRPr lang="en-GB" sz="2400" b="1" kern="100" dirty="0">
                        <a:solidFill>
                          <a:schemeClr val="tx1"/>
                        </a:solidFill>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en-US" sz="2400" kern="100" dirty="0">
                          <a:solidFill>
                            <a:schemeClr val="tx1"/>
                          </a:solidFill>
                          <a:effectLst/>
                        </a:rPr>
                        <a:t>Nouns</a:t>
                      </a:r>
                      <a:endParaRPr lang="en-GB" sz="2400" b="1" kern="100" dirty="0">
                        <a:solidFill>
                          <a:schemeClr val="tx1"/>
                        </a:solidFill>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en-US" sz="2400" kern="100" dirty="0">
                          <a:solidFill>
                            <a:schemeClr val="tx1"/>
                          </a:solidFill>
                          <a:effectLst/>
                        </a:rPr>
                        <a:t>Adjectives</a:t>
                      </a:r>
                      <a:endParaRPr lang="en-GB" sz="2400" b="1" kern="100" dirty="0">
                        <a:solidFill>
                          <a:schemeClr val="tx1"/>
                        </a:solidFill>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en-US" sz="2400" kern="100" dirty="0">
                          <a:solidFill>
                            <a:schemeClr val="tx1"/>
                          </a:solidFill>
                          <a:effectLst/>
                        </a:rPr>
                        <a:t>Adverbs</a:t>
                      </a:r>
                      <a:endParaRPr lang="en-GB" sz="2400" b="1" kern="100" dirty="0">
                        <a:solidFill>
                          <a:schemeClr val="tx1"/>
                        </a:solidFill>
                        <a:effectLst/>
                        <a:latin typeface="Times New Roman" panose="02020603050405020304"/>
                        <a:ea typeface="宋体" panose="02010600030101010101" pitchFamily="2" charset="-122"/>
                      </a:endParaRPr>
                    </a:p>
                  </a:txBody>
                  <a:tcPr marL="68580" marR="68580" marT="0" marB="0"/>
                </a:tc>
              </a:tr>
              <a:tr h="756084">
                <a:tc>
                  <a:txBody>
                    <a:bodyPr/>
                    <a:lstStyle/>
                    <a:p>
                      <a:pPr algn="just">
                        <a:spcAft>
                          <a:spcPts val="0"/>
                        </a:spcAft>
                      </a:pPr>
                      <a:endParaRPr lang="en-GB" sz="2400" b="1" kern="100" dirty="0">
                        <a:solidFill>
                          <a:srgbClr val="0000FF"/>
                        </a:solidFill>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en-US" sz="2400" b="1" kern="100" dirty="0">
                          <a:effectLst/>
                        </a:rPr>
                        <a:t>adventure</a:t>
                      </a:r>
                      <a:endParaRPr lang="en-GB" sz="2400" b="1" kern="100" dirty="0">
                        <a:solidFill>
                          <a:schemeClr val="tx1"/>
                        </a:solidFill>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endParaRPr lang="en-GB" sz="2400" b="1" kern="100" dirty="0">
                        <a:solidFill>
                          <a:srgbClr val="0000FF"/>
                        </a:solidFill>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endParaRPr lang="en-GB" sz="2400" b="1" kern="100" dirty="0">
                        <a:solidFill>
                          <a:srgbClr val="0000FF"/>
                        </a:solidFill>
                        <a:effectLst/>
                        <a:latin typeface="Times New Roman" panose="02020603050405020304"/>
                        <a:ea typeface="宋体" panose="02010600030101010101" pitchFamily="2" charset="-122"/>
                      </a:endParaRPr>
                    </a:p>
                  </a:txBody>
                  <a:tcPr marL="68580" marR="68580" marT="0" marB="0"/>
                </a:tc>
              </a:tr>
              <a:tr h="756084">
                <a:tc>
                  <a:txBody>
                    <a:bodyPr/>
                    <a:lstStyle/>
                    <a:p>
                      <a:pPr algn="just">
                        <a:spcAft>
                          <a:spcPts val="0"/>
                        </a:spcAft>
                      </a:pPr>
                      <a:r>
                        <a:rPr lang="en-US" sz="2400" b="1" kern="100" dirty="0">
                          <a:solidFill>
                            <a:schemeClr val="tx1"/>
                          </a:solidFill>
                          <a:effectLst/>
                        </a:rPr>
                        <a:t>differ</a:t>
                      </a:r>
                      <a:endParaRPr lang="en-GB" sz="2400" b="1" kern="100" dirty="0">
                        <a:solidFill>
                          <a:schemeClr val="tx1"/>
                        </a:solidFill>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endParaRPr lang="en-GB" sz="2400" b="1" kern="100" dirty="0">
                        <a:solidFill>
                          <a:srgbClr val="0000FF"/>
                        </a:solidFill>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endParaRPr lang="en-GB" sz="2400" b="1" kern="100" dirty="0">
                        <a:solidFill>
                          <a:srgbClr val="0000FF"/>
                        </a:solidFill>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endParaRPr lang="en-GB" sz="2400" b="1" kern="100" dirty="0">
                        <a:solidFill>
                          <a:srgbClr val="0000FF"/>
                        </a:solidFill>
                        <a:effectLst/>
                        <a:latin typeface="Times New Roman" panose="02020603050405020304"/>
                        <a:ea typeface="宋体" panose="02010600030101010101" pitchFamily="2" charset="-122"/>
                      </a:endParaRPr>
                    </a:p>
                  </a:txBody>
                  <a:tcPr marL="68580" marR="68580" marT="0" marB="0"/>
                </a:tc>
              </a:tr>
              <a:tr h="756084">
                <a:tc>
                  <a:txBody>
                    <a:bodyPr/>
                    <a:lstStyle/>
                    <a:p>
                      <a:pPr algn="just">
                        <a:spcAft>
                          <a:spcPts val="0"/>
                        </a:spcAft>
                      </a:pPr>
                      <a:endParaRPr lang="en-GB" sz="2400" b="1" kern="100" dirty="0">
                        <a:solidFill>
                          <a:srgbClr val="0000FF"/>
                        </a:solidFill>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endParaRPr lang="en-GB" sz="2400" b="1" kern="100" dirty="0">
                        <a:solidFill>
                          <a:srgbClr val="0000FF"/>
                        </a:solidFill>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endParaRPr lang="en-GB" sz="2400" b="1" kern="100" dirty="0">
                        <a:solidFill>
                          <a:srgbClr val="0000FF"/>
                        </a:solidFill>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en-US" sz="2400" b="1" kern="100" dirty="0">
                          <a:effectLst/>
                        </a:rPr>
                        <a:t>definitely</a:t>
                      </a:r>
                      <a:endParaRPr lang="en-GB" sz="2400" b="1" kern="100" dirty="0">
                        <a:solidFill>
                          <a:schemeClr val="tx1"/>
                        </a:solidFill>
                        <a:effectLst/>
                        <a:latin typeface="Times New Roman" panose="02020603050405020304"/>
                        <a:ea typeface="宋体" panose="02010600030101010101" pitchFamily="2" charset="-122"/>
                      </a:endParaRPr>
                    </a:p>
                  </a:txBody>
                  <a:tcPr marL="68580" marR="68580" marT="0" marB="0"/>
                </a:tc>
              </a:tr>
              <a:tr h="756084">
                <a:tc>
                  <a:txBody>
                    <a:bodyPr/>
                    <a:lstStyle/>
                    <a:p>
                      <a:pPr algn="just">
                        <a:spcAft>
                          <a:spcPts val="0"/>
                        </a:spcAft>
                      </a:pPr>
                      <a:endParaRPr lang="en-GB" sz="2400" b="1" kern="100" dirty="0">
                        <a:solidFill>
                          <a:srgbClr val="0000FF"/>
                        </a:solidFill>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endParaRPr lang="en-GB" sz="2400" b="1" kern="100" dirty="0">
                        <a:solidFill>
                          <a:srgbClr val="0000FF"/>
                        </a:solidFill>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en-US" sz="2400" b="1" kern="100" dirty="0">
                          <a:solidFill>
                            <a:schemeClr val="tx1"/>
                          </a:solidFill>
                          <a:effectLst/>
                        </a:rPr>
                        <a:t>rewarding</a:t>
                      </a:r>
                      <a:endParaRPr lang="en-GB" sz="2400" b="1" kern="100" dirty="0">
                        <a:solidFill>
                          <a:schemeClr val="tx1"/>
                        </a:solidFill>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endParaRPr lang="en-GB" sz="2400" b="1" kern="100" dirty="0">
                        <a:solidFill>
                          <a:srgbClr val="0000FF"/>
                        </a:solidFill>
                        <a:effectLst/>
                        <a:latin typeface="Times New Roman" panose="02020603050405020304"/>
                        <a:ea typeface="宋体" panose="02010600030101010101" pitchFamily="2" charset="-122"/>
                      </a:endParaRPr>
                    </a:p>
                  </a:txBody>
                  <a:tcPr marL="68580" marR="68580" marT="0" marB="0"/>
                </a:tc>
              </a:tr>
              <a:tr h="756084">
                <a:tc>
                  <a:txBody>
                    <a:bodyPr/>
                    <a:lstStyle/>
                    <a:p>
                      <a:pPr algn="just">
                        <a:spcAft>
                          <a:spcPts val="0"/>
                        </a:spcAft>
                      </a:pPr>
                      <a:endParaRPr lang="en-GB" sz="2400" b="1" kern="100" dirty="0">
                        <a:solidFill>
                          <a:srgbClr val="0000FF"/>
                        </a:solidFill>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endParaRPr lang="en-GB" sz="2400" b="1" kern="100" dirty="0">
                        <a:solidFill>
                          <a:srgbClr val="0000FF"/>
                        </a:solidFill>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en-US" sz="2400" b="1" kern="100" dirty="0">
                          <a:effectLst/>
                        </a:rPr>
                        <a:t>remarkable</a:t>
                      </a:r>
                      <a:endParaRPr lang="en-GB" sz="2400" b="1" kern="100" dirty="0">
                        <a:solidFill>
                          <a:schemeClr val="tx1"/>
                        </a:solidFill>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endParaRPr lang="en-GB" sz="2400" b="1" kern="100" dirty="0">
                        <a:solidFill>
                          <a:srgbClr val="0000FF"/>
                        </a:solidFill>
                        <a:effectLst/>
                        <a:latin typeface="Times New Roman" panose="02020603050405020304"/>
                        <a:ea typeface="宋体" panose="02010600030101010101" pitchFamily="2" charset="-122"/>
                      </a:endParaRPr>
                    </a:p>
                  </a:txBody>
                  <a:tcPr marL="68580" marR="68580" marT="0" marB="0"/>
                </a:tc>
              </a:tr>
            </a:tbl>
          </a:graphicData>
        </a:graphic>
      </p:graphicFrame>
      <p:sp>
        <p:nvSpPr>
          <p:cNvPr id="4" name="矩形 3"/>
          <p:cNvSpPr/>
          <p:nvPr/>
        </p:nvSpPr>
        <p:spPr>
          <a:xfrm>
            <a:off x="323528" y="1925567"/>
            <a:ext cx="1656223" cy="461665"/>
          </a:xfrm>
          <a:prstGeom prst="rect">
            <a:avLst/>
          </a:prstGeom>
        </p:spPr>
        <p:txBody>
          <a:bodyPr wrap="none">
            <a:spAutoFit/>
          </a:bodyPr>
          <a:lstStyle/>
          <a:p>
            <a:pPr algn="just">
              <a:spcAft>
                <a:spcPts val="0"/>
              </a:spcAft>
            </a:pPr>
            <a:r>
              <a:rPr lang="en-US" sz="2400" b="1" kern="100" dirty="0">
                <a:solidFill>
                  <a:srgbClr val="0000FF"/>
                </a:solidFill>
              </a:rPr>
              <a:t>adventure</a:t>
            </a:r>
            <a:endParaRPr lang="en-GB" sz="2400" b="1" kern="100" dirty="0">
              <a:solidFill>
                <a:srgbClr val="0000FF"/>
              </a:solidFill>
              <a:latin typeface="Times New Roman" panose="02020603050405020304"/>
              <a:ea typeface="宋体" panose="02010600030101010101" pitchFamily="2" charset="-122"/>
            </a:endParaRPr>
          </a:p>
        </p:txBody>
      </p:sp>
      <p:sp>
        <p:nvSpPr>
          <p:cNvPr id="5" name="矩形 4"/>
          <p:cNvSpPr/>
          <p:nvPr/>
        </p:nvSpPr>
        <p:spPr>
          <a:xfrm>
            <a:off x="3851920" y="1905160"/>
            <a:ext cx="2031325" cy="461665"/>
          </a:xfrm>
          <a:prstGeom prst="rect">
            <a:avLst/>
          </a:prstGeom>
        </p:spPr>
        <p:txBody>
          <a:bodyPr wrap="none">
            <a:spAutoFit/>
          </a:bodyPr>
          <a:lstStyle/>
          <a:p>
            <a:pPr algn="just">
              <a:spcAft>
                <a:spcPts val="0"/>
              </a:spcAft>
            </a:pPr>
            <a:r>
              <a:rPr lang="en-US" sz="2400" b="1" kern="100" dirty="0">
                <a:solidFill>
                  <a:srgbClr val="0000FF"/>
                </a:solidFill>
              </a:rPr>
              <a:t>adventurous</a:t>
            </a:r>
            <a:endParaRPr lang="en-GB" sz="2400" b="1" kern="100" dirty="0">
              <a:solidFill>
                <a:srgbClr val="0000FF"/>
              </a:solidFill>
              <a:latin typeface="Times New Roman" panose="02020603050405020304"/>
              <a:ea typeface="宋体" panose="02010600030101010101" pitchFamily="2" charset="-122"/>
            </a:endParaRPr>
          </a:p>
        </p:txBody>
      </p:sp>
      <p:sp>
        <p:nvSpPr>
          <p:cNvPr id="6" name="矩形 5"/>
          <p:cNvSpPr/>
          <p:nvPr/>
        </p:nvSpPr>
        <p:spPr>
          <a:xfrm>
            <a:off x="6084168" y="1905160"/>
            <a:ext cx="2287806" cy="461665"/>
          </a:xfrm>
          <a:prstGeom prst="rect">
            <a:avLst/>
          </a:prstGeom>
        </p:spPr>
        <p:txBody>
          <a:bodyPr wrap="none">
            <a:spAutoFit/>
          </a:bodyPr>
          <a:lstStyle/>
          <a:p>
            <a:pPr algn="just">
              <a:spcAft>
                <a:spcPts val="0"/>
              </a:spcAft>
            </a:pPr>
            <a:r>
              <a:rPr lang="en-US" sz="2400" b="1" kern="100" dirty="0">
                <a:solidFill>
                  <a:srgbClr val="0000FF"/>
                </a:solidFill>
              </a:rPr>
              <a:t>adventurously</a:t>
            </a:r>
            <a:endParaRPr lang="en-GB" sz="2400" b="1" kern="100" dirty="0">
              <a:solidFill>
                <a:srgbClr val="0000FF"/>
              </a:solidFill>
              <a:latin typeface="Times New Roman" panose="02020603050405020304"/>
              <a:ea typeface="宋体" panose="02010600030101010101" pitchFamily="2" charset="-122"/>
            </a:endParaRPr>
          </a:p>
        </p:txBody>
      </p:sp>
      <p:sp>
        <p:nvSpPr>
          <p:cNvPr id="7" name="矩形 6"/>
          <p:cNvSpPr/>
          <p:nvPr/>
        </p:nvSpPr>
        <p:spPr>
          <a:xfrm>
            <a:off x="1979751" y="2700766"/>
            <a:ext cx="1656223" cy="461665"/>
          </a:xfrm>
          <a:prstGeom prst="rect">
            <a:avLst/>
          </a:prstGeom>
        </p:spPr>
        <p:txBody>
          <a:bodyPr wrap="none">
            <a:spAutoFit/>
          </a:bodyPr>
          <a:lstStyle/>
          <a:p>
            <a:pPr algn="just">
              <a:spcAft>
                <a:spcPts val="0"/>
              </a:spcAft>
            </a:pPr>
            <a:r>
              <a:rPr lang="en-US" sz="2400" b="1" kern="100" dirty="0">
                <a:solidFill>
                  <a:srgbClr val="0000FF"/>
                </a:solidFill>
              </a:rPr>
              <a:t>difference</a:t>
            </a:r>
            <a:endParaRPr lang="en-GB" sz="2400" b="1" kern="100" dirty="0">
              <a:solidFill>
                <a:srgbClr val="0000FF"/>
              </a:solidFill>
              <a:latin typeface="Times New Roman" panose="02020603050405020304"/>
              <a:ea typeface="宋体" panose="02010600030101010101" pitchFamily="2" charset="-122"/>
            </a:endParaRPr>
          </a:p>
        </p:txBody>
      </p:sp>
      <p:sp>
        <p:nvSpPr>
          <p:cNvPr id="8" name="矩形 7"/>
          <p:cNvSpPr/>
          <p:nvPr/>
        </p:nvSpPr>
        <p:spPr>
          <a:xfrm>
            <a:off x="3923928" y="2687984"/>
            <a:ext cx="1415772" cy="461665"/>
          </a:xfrm>
          <a:prstGeom prst="rect">
            <a:avLst/>
          </a:prstGeom>
        </p:spPr>
        <p:txBody>
          <a:bodyPr wrap="none">
            <a:spAutoFit/>
          </a:bodyPr>
          <a:lstStyle/>
          <a:p>
            <a:pPr algn="just">
              <a:spcAft>
                <a:spcPts val="0"/>
              </a:spcAft>
            </a:pPr>
            <a:r>
              <a:rPr lang="en-US" sz="2400" b="1" kern="100" dirty="0">
                <a:solidFill>
                  <a:srgbClr val="0000FF"/>
                </a:solidFill>
              </a:rPr>
              <a:t>different</a:t>
            </a:r>
            <a:endParaRPr lang="en-GB" sz="2400" b="1" kern="100" dirty="0">
              <a:solidFill>
                <a:srgbClr val="0000FF"/>
              </a:solidFill>
              <a:latin typeface="Times New Roman" panose="02020603050405020304"/>
              <a:ea typeface="宋体" panose="02010600030101010101" pitchFamily="2" charset="-122"/>
            </a:endParaRPr>
          </a:p>
        </p:txBody>
      </p:sp>
      <p:sp>
        <p:nvSpPr>
          <p:cNvPr id="9" name="矩形 8"/>
          <p:cNvSpPr/>
          <p:nvPr/>
        </p:nvSpPr>
        <p:spPr>
          <a:xfrm>
            <a:off x="6109253" y="2700765"/>
            <a:ext cx="1672253" cy="461665"/>
          </a:xfrm>
          <a:prstGeom prst="rect">
            <a:avLst/>
          </a:prstGeom>
        </p:spPr>
        <p:txBody>
          <a:bodyPr wrap="none">
            <a:spAutoFit/>
          </a:bodyPr>
          <a:lstStyle/>
          <a:p>
            <a:pPr algn="just">
              <a:spcAft>
                <a:spcPts val="0"/>
              </a:spcAft>
            </a:pPr>
            <a:r>
              <a:rPr lang="en-US" sz="2400" b="1" kern="100" dirty="0">
                <a:solidFill>
                  <a:srgbClr val="0000FF"/>
                </a:solidFill>
              </a:rPr>
              <a:t>differently</a:t>
            </a:r>
            <a:endParaRPr lang="en-GB" sz="2400" b="1" kern="100" dirty="0">
              <a:solidFill>
                <a:srgbClr val="0000FF"/>
              </a:solidFill>
              <a:latin typeface="Times New Roman" panose="02020603050405020304"/>
              <a:ea typeface="宋体" panose="02010600030101010101" pitchFamily="2" charset="-122"/>
            </a:endParaRPr>
          </a:p>
        </p:txBody>
      </p:sp>
      <p:sp>
        <p:nvSpPr>
          <p:cNvPr id="10" name="矩形 9"/>
          <p:cNvSpPr/>
          <p:nvPr/>
        </p:nvSpPr>
        <p:spPr>
          <a:xfrm>
            <a:off x="323528" y="3429000"/>
            <a:ext cx="1090363" cy="461665"/>
          </a:xfrm>
          <a:prstGeom prst="rect">
            <a:avLst/>
          </a:prstGeom>
        </p:spPr>
        <p:txBody>
          <a:bodyPr wrap="none">
            <a:spAutoFit/>
          </a:bodyPr>
          <a:lstStyle/>
          <a:p>
            <a:pPr algn="just">
              <a:spcAft>
                <a:spcPts val="0"/>
              </a:spcAft>
            </a:pPr>
            <a:r>
              <a:rPr lang="en-US" sz="2400" b="1" kern="100" dirty="0">
                <a:solidFill>
                  <a:srgbClr val="0000FF"/>
                </a:solidFill>
              </a:rPr>
              <a:t>define</a:t>
            </a:r>
            <a:endParaRPr lang="en-GB" sz="2400" b="1" kern="100" dirty="0">
              <a:solidFill>
                <a:srgbClr val="0000FF"/>
              </a:solidFill>
              <a:latin typeface="Times New Roman" panose="02020603050405020304"/>
              <a:ea typeface="宋体" panose="02010600030101010101" pitchFamily="2" charset="-122"/>
            </a:endParaRPr>
          </a:p>
        </p:txBody>
      </p:sp>
      <p:sp>
        <p:nvSpPr>
          <p:cNvPr id="11" name="矩形 10"/>
          <p:cNvSpPr/>
          <p:nvPr/>
        </p:nvSpPr>
        <p:spPr>
          <a:xfrm>
            <a:off x="1979751" y="3445022"/>
            <a:ext cx="1566454" cy="461665"/>
          </a:xfrm>
          <a:prstGeom prst="rect">
            <a:avLst/>
          </a:prstGeom>
        </p:spPr>
        <p:txBody>
          <a:bodyPr wrap="none">
            <a:spAutoFit/>
          </a:bodyPr>
          <a:lstStyle/>
          <a:p>
            <a:pPr algn="just">
              <a:spcAft>
                <a:spcPts val="0"/>
              </a:spcAft>
            </a:pPr>
            <a:r>
              <a:rPr lang="en-US" sz="2400" b="1" kern="100" dirty="0">
                <a:solidFill>
                  <a:srgbClr val="0000FF"/>
                </a:solidFill>
              </a:rPr>
              <a:t>definition</a:t>
            </a:r>
            <a:endParaRPr lang="en-GB" sz="2400" b="1" kern="100" dirty="0">
              <a:solidFill>
                <a:srgbClr val="0000FF"/>
              </a:solidFill>
              <a:latin typeface="Times New Roman" panose="02020603050405020304"/>
              <a:ea typeface="宋体" panose="02010600030101010101" pitchFamily="2" charset="-122"/>
            </a:endParaRPr>
          </a:p>
        </p:txBody>
      </p:sp>
      <p:sp>
        <p:nvSpPr>
          <p:cNvPr id="12" name="矩形 11"/>
          <p:cNvSpPr/>
          <p:nvPr/>
        </p:nvSpPr>
        <p:spPr>
          <a:xfrm>
            <a:off x="3923928" y="3425037"/>
            <a:ext cx="1277914" cy="461665"/>
          </a:xfrm>
          <a:prstGeom prst="rect">
            <a:avLst/>
          </a:prstGeom>
        </p:spPr>
        <p:txBody>
          <a:bodyPr wrap="none">
            <a:spAutoFit/>
          </a:bodyPr>
          <a:lstStyle/>
          <a:p>
            <a:pPr algn="just">
              <a:spcAft>
                <a:spcPts val="0"/>
              </a:spcAft>
            </a:pPr>
            <a:r>
              <a:rPr lang="en-US" sz="2400" b="1" kern="100" dirty="0">
                <a:solidFill>
                  <a:srgbClr val="0000FF"/>
                </a:solidFill>
              </a:rPr>
              <a:t>definite</a:t>
            </a:r>
            <a:endParaRPr lang="en-GB" sz="2400" b="1" kern="100" dirty="0">
              <a:solidFill>
                <a:srgbClr val="0000FF"/>
              </a:solidFill>
              <a:latin typeface="Times New Roman" panose="02020603050405020304"/>
              <a:ea typeface="宋体" panose="02010600030101010101" pitchFamily="2" charset="-122"/>
            </a:endParaRPr>
          </a:p>
        </p:txBody>
      </p:sp>
      <p:sp>
        <p:nvSpPr>
          <p:cNvPr id="13" name="矩形 12"/>
          <p:cNvSpPr/>
          <p:nvPr/>
        </p:nvSpPr>
        <p:spPr>
          <a:xfrm>
            <a:off x="323528" y="4221088"/>
            <a:ext cx="1194558" cy="461665"/>
          </a:xfrm>
          <a:prstGeom prst="rect">
            <a:avLst/>
          </a:prstGeom>
        </p:spPr>
        <p:txBody>
          <a:bodyPr wrap="none">
            <a:spAutoFit/>
          </a:bodyPr>
          <a:lstStyle/>
          <a:p>
            <a:pPr algn="just">
              <a:spcAft>
                <a:spcPts val="0"/>
              </a:spcAft>
            </a:pPr>
            <a:r>
              <a:rPr lang="en-US" sz="2400" b="1" kern="100" dirty="0">
                <a:solidFill>
                  <a:srgbClr val="0000FF"/>
                </a:solidFill>
              </a:rPr>
              <a:t>reward</a:t>
            </a:r>
            <a:endParaRPr lang="en-GB" sz="2400" b="1" kern="100" dirty="0">
              <a:solidFill>
                <a:srgbClr val="0000FF"/>
              </a:solidFill>
              <a:latin typeface="Times New Roman" panose="02020603050405020304"/>
              <a:ea typeface="宋体" panose="02010600030101010101" pitchFamily="2" charset="-122"/>
            </a:endParaRPr>
          </a:p>
        </p:txBody>
      </p:sp>
      <p:sp>
        <p:nvSpPr>
          <p:cNvPr id="14" name="矩形 13"/>
          <p:cNvSpPr/>
          <p:nvPr/>
        </p:nvSpPr>
        <p:spPr>
          <a:xfrm>
            <a:off x="2024635" y="4210592"/>
            <a:ext cx="1194558" cy="461665"/>
          </a:xfrm>
          <a:prstGeom prst="rect">
            <a:avLst/>
          </a:prstGeom>
        </p:spPr>
        <p:txBody>
          <a:bodyPr wrap="none">
            <a:spAutoFit/>
          </a:bodyPr>
          <a:lstStyle/>
          <a:p>
            <a:pPr algn="just">
              <a:spcAft>
                <a:spcPts val="0"/>
              </a:spcAft>
            </a:pPr>
            <a:r>
              <a:rPr lang="en-US" sz="2400" b="1" kern="100" dirty="0">
                <a:solidFill>
                  <a:srgbClr val="0000FF"/>
                </a:solidFill>
              </a:rPr>
              <a:t>reward</a:t>
            </a:r>
            <a:endParaRPr lang="en-GB" sz="2400" b="1" kern="100" dirty="0">
              <a:solidFill>
                <a:srgbClr val="0000FF"/>
              </a:solidFill>
              <a:latin typeface="Times New Roman" panose="02020603050405020304"/>
              <a:ea typeface="宋体" panose="02010600030101010101" pitchFamily="2" charset="-122"/>
            </a:endParaRPr>
          </a:p>
        </p:txBody>
      </p:sp>
      <p:sp>
        <p:nvSpPr>
          <p:cNvPr id="15" name="矩形 14"/>
          <p:cNvSpPr/>
          <p:nvPr/>
        </p:nvSpPr>
        <p:spPr>
          <a:xfrm>
            <a:off x="6109253" y="4180891"/>
            <a:ext cx="1911101" cy="461665"/>
          </a:xfrm>
          <a:prstGeom prst="rect">
            <a:avLst/>
          </a:prstGeom>
        </p:spPr>
        <p:txBody>
          <a:bodyPr wrap="none">
            <a:spAutoFit/>
          </a:bodyPr>
          <a:lstStyle/>
          <a:p>
            <a:pPr algn="just">
              <a:spcAft>
                <a:spcPts val="0"/>
              </a:spcAft>
            </a:pPr>
            <a:r>
              <a:rPr lang="en-US" sz="2400" b="1" kern="100" dirty="0">
                <a:solidFill>
                  <a:srgbClr val="0000FF"/>
                </a:solidFill>
              </a:rPr>
              <a:t>rewardingly</a:t>
            </a:r>
            <a:endParaRPr lang="en-GB" sz="2400" b="1" kern="100" dirty="0">
              <a:solidFill>
                <a:srgbClr val="0000FF"/>
              </a:solidFill>
              <a:latin typeface="Times New Roman" panose="02020603050405020304"/>
              <a:ea typeface="宋体" panose="02010600030101010101" pitchFamily="2" charset="-122"/>
            </a:endParaRPr>
          </a:p>
        </p:txBody>
      </p:sp>
      <p:sp>
        <p:nvSpPr>
          <p:cNvPr id="16" name="矩形 15"/>
          <p:cNvSpPr/>
          <p:nvPr/>
        </p:nvSpPr>
        <p:spPr>
          <a:xfrm>
            <a:off x="395536" y="4941168"/>
            <a:ext cx="1213794" cy="461665"/>
          </a:xfrm>
          <a:prstGeom prst="rect">
            <a:avLst/>
          </a:prstGeom>
        </p:spPr>
        <p:txBody>
          <a:bodyPr wrap="none">
            <a:spAutoFit/>
          </a:bodyPr>
          <a:lstStyle/>
          <a:p>
            <a:pPr algn="just">
              <a:spcAft>
                <a:spcPts val="0"/>
              </a:spcAft>
            </a:pPr>
            <a:r>
              <a:rPr lang="en-US" sz="2400" b="1" kern="100" dirty="0">
                <a:solidFill>
                  <a:srgbClr val="0000FF"/>
                </a:solidFill>
              </a:rPr>
              <a:t>remark</a:t>
            </a:r>
            <a:endParaRPr lang="en-GB" sz="2400" b="1" kern="100" dirty="0">
              <a:solidFill>
                <a:srgbClr val="0000FF"/>
              </a:solidFill>
              <a:latin typeface="Times New Roman" panose="02020603050405020304"/>
              <a:ea typeface="宋体" panose="02010600030101010101" pitchFamily="2" charset="-122"/>
            </a:endParaRPr>
          </a:p>
        </p:txBody>
      </p:sp>
      <p:sp>
        <p:nvSpPr>
          <p:cNvPr id="17" name="矩形 16"/>
          <p:cNvSpPr/>
          <p:nvPr/>
        </p:nvSpPr>
        <p:spPr>
          <a:xfrm>
            <a:off x="1982740" y="4941167"/>
            <a:ext cx="1213794" cy="461665"/>
          </a:xfrm>
          <a:prstGeom prst="rect">
            <a:avLst/>
          </a:prstGeom>
        </p:spPr>
        <p:txBody>
          <a:bodyPr wrap="none">
            <a:spAutoFit/>
          </a:bodyPr>
          <a:lstStyle/>
          <a:p>
            <a:pPr algn="just">
              <a:spcAft>
                <a:spcPts val="0"/>
              </a:spcAft>
            </a:pPr>
            <a:r>
              <a:rPr lang="en-US" sz="2400" b="1" kern="100" dirty="0">
                <a:solidFill>
                  <a:srgbClr val="0000FF"/>
                </a:solidFill>
              </a:rPr>
              <a:t>remark</a:t>
            </a:r>
            <a:endParaRPr lang="en-GB" sz="2400" b="1" kern="100" dirty="0">
              <a:solidFill>
                <a:srgbClr val="0000FF"/>
              </a:solidFill>
              <a:latin typeface="Times New Roman" panose="02020603050405020304"/>
              <a:ea typeface="宋体" panose="02010600030101010101" pitchFamily="2" charset="-122"/>
            </a:endParaRPr>
          </a:p>
        </p:txBody>
      </p:sp>
      <p:sp>
        <p:nvSpPr>
          <p:cNvPr id="18" name="矩形 17"/>
          <p:cNvSpPr/>
          <p:nvPr/>
        </p:nvSpPr>
        <p:spPr>
          <a:xfrm>
            <a:off x="6150129" y="4923195"/>
            <a:ext cx="1829347" cy="461665"/>
          </a:xfrm>
          <a:prstGeom prst="rect">
            <a:avLst/>
          </a:prstGeom>
        </p:spPr>
        <p:txBody>
          <a:bodyPr wrap="none">
            <a:spAutoFit/>
          </a:bodyPr>
          <a:lstStyle/>
          <a:p>
            <a:pPr algn="just">
              <a:spcAft>
                <a:spcPts val="0"/>
              </a:spcAft>
            </a:pPr>
            <a:r>
              <a:rPr lang="en-US" sz="2400" b="1" kern="100" dirty="0">
                <a:solidFill>
                  <a:srgbClr val="0000FF"/>
                </a:solidFill>
              </a:rPr>
              <a:t>remarkably</a:t>
            </a:r>
            <a:endParaRPr lang="en-GB" sz="2400" b="1" kern="100" dirty="0">
              <a:solidFill>
                <a:srgbClr val="0000FF"/>
              </a:solidFill>
              <a:latin typeface="Times New Roman" panose="02020603050405020304"/>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down)">
                                      <p:cBhvr>
                                        <p:cTn id="79" dur="580">
                                          <p:stCondLst>
                                            <p:cond delay="0"/>
                                          </p:stCondLst>
                                        </p:cTn>
                                        <p:tgtEl>
                                          <p:spTgt spid="8"/>
                                        </p:tgtEl>
                                      </p:cBhvr>
                                    </p:animEffect>
                                    <p:anim calcmode="lin" valueType="num">
                                      <p:cBhvr>
                                        <p:cTn id="8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5" dur="26">
                                          <p:stCondLst>
                                            <p:cond delay="650"/>
                                          </p:stCondLst>
                                        </p:cTn>
                                        <p:tgtEl>
                                          <p:spTgt spid="8"/>
                                        </p:tgtEl>
                                      </p:cBhvr>
                                      <p:to x="100000" y="60000"/>
                                    </p:animScale>
                                    <p:animScale>
                                      <p:cBhvr>
                                        <p:cTn id="86" dur="166" decel="50000">
                                          <p:stCondLst>
                                            <p:cond delay="676"/>
                                          </p:stCondLst>
                                        </p:cTn>
                                        <p:tgtEl>
                                          <p:spTgt spid="8"/>
                                        </p:tgtEl>
                                      </p:cBhvr>
                                      <p:to x="100000" y="100000"/>
                                    </p:animScale>
                                    <p:animScale>
                                      <p:cBhvr>
                                        <p:cTn id="87" dur="26">
                                          <p:stCondLst>
                                            <p:cond delay="1312"/>
                                          </p:stCondLst>
                                        </p:cTn>
                                        <p:tgtEl>
                                          <p:spTgt spid="8"/>
                                        </p:tgtEl>
                                      </p:cBhvr>
                                      <p:to x="100000" y="80000"/>
                                    </p:animScale>
                                    <p:animScale>
                                      <p:cBhvr>
                                        <p:cTn id="88" dur="166" decel="50000">
                                          <p:stCondLst>
                                            <p:cond delay="1338"/>
                                          </p:stCondLst>
                                        </p:cTn>
                                        <p:tgtEl>
                                          <p:spTgt spid="8"/>
                                        </p:tgtEl>
                                      </p:cBhvr>
                                      <p:to x="100000" y="100000"/>
                                    </p:animScale>
                                    <p:animScale>
                                      <p:cBhvr>
                                        <p:cTn id="89" dur="26">
                                          <p:stCondLst>
                                            <p:cond delay="1642"/>
                                          </p:stCondLst>
                                        </p:cTn>
                                        <p:tgtEl>
                                          <p:spTgt spid="8"/>
                                        </p:tgtEl>
                                      </p:cBhvr>
                                      <p:to x="100000" y="90000"/>
                                    </p:animScale>
                                    <p:animScale>
                                      <p:cBhvr>
                                        <p:cTn id="90" dur="166" decel="50000">
                                          <p:stCondLst>
                                            <p:cond delay="1668"/>
                                          </p:stCondLst>
                                        </p:cTn>
                                        <p:tgtEl>
                                          <p:spTgt spid="8"/>
                                        </p:tgtEl>
                                      </p:cBhvr>
                                      <p:to x="100000" y="100000"/>
                                    </p:animScale>
                                    <p:animScale>
                                      <p:cBhvr>
                                        <p:cTn id="91" dur="26">
                                          <p:stCondLst>
                                            <p:cond delay="1808"/>
                                          </p:stCondLst>
                                        </p:cTn>
                                        <p:tgtEl>
                                          <p:spTgt spid="8"/>
                                        </p:tgtEl>
                                      </p:cBhvr>
                                      <p:to x="100000" y="95000"/>
                                    </p:animScale>
                                    <p:animScale>
                                      <p:cBhvr>
                                        <p:cTn id="92" dur="166" decel="50000">
                                          <p:stCondLst>
                                            <p:cond delay="1834"/>
                                          </p:stCondLst>
                                        </p:cTn>
                                        <p:tgtEl>
                                          <p:spTgt spid="8"/>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wipe(down)">
                                      <p:cBhvr>
                                        <p:cTn id="97" dur="580">
                                          <p:stCondLst>
                                            <p:cond delay="0"/>
                                          </p:stCondLst>
                                        </p:cTn>
                                        <p:tgtEl>
                                          <p:spTgt spid="9"/>
                                        </p:tgtEl>
                                      </p:cBhvr>
                                    </p:animEffect>
                                    <p:anim calcmode="lin" valueType="num">
                                      <p:cBhvr>
                                        <p:cTn id="9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3" dur="26">
                                          <p:stCondLst>
                                            <p:cond delay="650"/>
                                          </p:stCondLst>
                                        </p:cTn>
                                        <p:tgtEl>
                                          <p:spTgt spid="9"/>
                                        </p:tgtEl>
                                      </p:cBhvr>
                                      <p:to x="100000" y="60000"/>
                                    </p:animScale>
                                    <p:animScale>
                                      <p:cBhvr>
                                        <p:cTn id="104" dur="166" decel="50000">
                                          <p:stCondLst>
                                            <p:cond delay="676"/>
                                          </p:stCondLst>
                                        </p:cTn>
                                        <p:tgtEl>
                                          <p:spTgt spid="9"/>
                                        </p:tgtEl>
                                      </p:cBhvr>
                                      <p:to x="100000" y="100000"/>
                                    </p:animScale>
                                    <p:animScale>
                                      <p:cBhvr>
                                        <p:cTn id="105" dur="26">
                                          <p:stCondLst>
                                            <p:cond delay="1312"/>
                                          </p:stCondLst>
                                        </p:cTn>
                                        <p:tgtEl>
                                          <p:spTgt spid="9"/>
                                        </p:tgtEl>
                                      </p:cBhvr>
                                      <p:to x="100000" y="80000"/>
                                    </p:animScale>
                                    <p:animScale>
                                      <p:cBhvr>
                                        <p:cTn id="106" dur="166" decel="50000">
                                          <p:stCondLst>
                                            <p:cond delay="1338"/>
                                          </p:stCondLst>
                                        </p:cTn>
                                        <p:tgtEl>
                                          <p:spTgt spid="9"/>
                                        </p:tgtEl>
                                      </p:cBhvr>
                                      <p:to x="100000" y="100000"/>
                                    </p:animScale>
                                    <p:animScale>
                                      <p:cBhvr>
                                        <p:cTn id="107" dur="26">
                                          <p:stCondLst>
                                            <p:cond delay="1642"/>
                                          </p:stCondLst>
                                        </p:cTn>
                                        <p:tgtEl>
                                          <p:spTgt spid="9"/>
                                        </p:tgtEl>
                                      </p:cBhvr>
                                      <p:to x="100000" y="90000"/>
                                    </p:animScale>
                                    <p:animScale>
                                      <p:cBhvr>
                                        <p:cTn id="108" dur="166" decel="50000">
                                          <p:stCondLst>
                                            <p:cond delay="1668"/>
                                          </p:stCondLst>
                                        </p:cTn>
                                        <p:tgtEl>
                                          <p:spTgt spid="9"/>
                                        </p:tgtEl>
                                      </p:cBhvr>
                                      <p:to x="100000" y="100000"/>
                                    </p:animScale>
                                    <p:animScale>
                                      <p:cBhvr>
                                        <p:cTn id="109" dur="26">
                                          <p:stCondLst>
                                            <p:cond delay="1808"/>
                                          </p:stCondLst>
                                        </p:cTn>
                                        <p:tgtEl>
                                          <p:spTgt spid="9"/>
                                        </p:tgtEl>
                                      </p:cBhvr>
                                      <p:to x="100000" y="95000"/>
                                    </p:animScale>
                                    <p:animScale>
                                      <p:cBhvr>
                                        <p:cTn id="110" dur="166" decel="50000">
                                          <p:stCondLst>
                                            <p:cond delay="1834"/>
                                          </p:stCondLst>
                                        </p:cTn>
                                        <p:tgtEl>
                                          <p:spTgt spid="9"/>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0"/>
                                        </p:tgtEl>
                                        <p:attrNameLst>
                                          <p:attrName>style.visibility</p:attrName>
                                        </p:attrNameLst>
                                      </p:cBhvr>
                                      <p:to>
                                        <p:strVal val="visible"/>
                                      </p:to>
                                    </p:set>
                                    <p:animEffect transition="in" filter="wipe(down)">
                                      <p:cBhvr>
                                        <p:cTn id="115" dur="580">
                                          <p:stCondLst>
                                            <p:cond delay="0"/>
                                          </p:stCondLst>
                                        </p:cTn>
                                        <p:tgtEl>
                                          <p:spTgt spid="10"/>
                                        </p:tgtEl>
                                      </p:cBhvr>
                                    </p:animEffect>
                                    <p:anim calcmode="lin" valueType="num">
                                      <p:cBhvr>
                                        <p:cTn id="11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21" dur="26">
                                          <p:stCondLst>
                                            <p:cond delay="650"/>
                                          </p:stCondLst>
                                        </p:cTn>
                                        <p:tgtEl>
                                          <p:spTgt spid="10"/>
                                        </p:tgtEl>
                                      </p:cBhvr>
                                      <p:to x="100000" y="60000"/>
                                    </p:animScale>
                                    <p:animScale>
                                      <p:cBhvr>
                                        <p:cTn id="122" dur="166" decel="50000">
                                          <p:stCondLst>
                                            <p:cond delay="676"/>
                                          </p:stCondLst>
                                        </p:cTn>
                                        <p:tgtEl>
                                          <p:spTgt spid="10"/>
                                        </p:tgtEl>
                                      </p:cBhvr>
                                      <p:to x="100000" y="100000"/>
                                    </p:animScale>
                                    <p:animScale>
                                      <p:cBhvr>
                                        <p:cTn id="123" dur="26">
                                          <p:stCondLst>
                                            <p:cond delay="1312"/>
                                          </p:stCondLst>
                                        </p:cTn>
                                        <p:tgtEl>
                                          <p:spTgt spid="10"/>
                                        </p:tgtEl>
                                      </p:cBhvr>
                                      <p:to x="100000" y="80000"/>
                                    </p:animScale>
                                    <p:animScale>
                                      <p:cBhvr>
                                        <p:cTn id="124" dur="166" decel="50000">
                                          <p:stCondLst>
                                            <p:cond delay="1338"/>
                                          </p:stCondLst>
                                        </p:cTn>
                                        <p:tgtEl>
                                          <p:spTgt spid="10"/>
                                        </p:tgtEl>
                                      </p:cBhvr>
                                      <p:to x="100000" y="100000"/>
                                    </p:animScale>
                                    <p:animScale>
                                      <p:cBhvr>
                                        <p:cTn id="125" dur="26">
                                          <p:stCondLst>
                                            <p:cond delay="1642"/>
                                          </p:stCondLst>
                                        </p:cTn>
                                        <p:tgtEl>
                                          <p:spTgt spid="10"/>
                                        </p:tgtEl>
                                      </p:cBhvr>
                                      <p:to x="100000" y="90000"/>
                                    </p:animScale>
                                    <p:animScale>
                                      <p:cBhvr>
                                        <p:cTn id="126" dur="166" decel="50000">
                                          <p:stCondLst>
                                            <p:cond delay="1668"/>
                                          </p:stCondLst>
                                        </p:cTn>
                                        <p:tgtEl>
                                          <p:spTgt spid="10"/>
                                        </p:tgtEl>
                                      </p:cBhvr>
                                      <p:to x="100000" y="100000"/>
                                    </p:animScale>
                                    <p:animScale>
                                      <p:cBhvr>
                                        <p:cTn id="127" dur="26">
                                          <p:stCondLst>
                                            <p:cond delay="1808"/>
                                          </p:stCondLst>
                                        </p:cTn>
                                        <p:tgtEl>
                                          <p:spTgt spid="10"/>
                                        </p:tgtEl>
                                      </p:cBhvr>
                                      <p:to x="100000" y="95000"/>
                                    </p:animScale>
                                    <p:animScale>
                                      <p:cBhvr>
                                        <p:cTn id="128" dur="166" decel="50000">
                                          <p:stCondLst>
                                            <p:cond delay="1834"/>
                                          </p:stCondLst>
                                        </p:cTn>
                                        <p:tgtEl>
                                          <p:spTgt spid="10"/>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1"/>
                                        </p:tgtEl>
                                        <p:attrNameLst>
                                          <p:attrName>style.visibility</p:attrName>
                                        </p:attrNameLst>
                                      </p:cBhvr>
                                      <p:to>
                                        <p:strVal val="visible"/>
                                      </p:to>
                                    </p:set>
                                    <p:animEffect transition="in" filter="wipe(down)">
                                      <p:cBhvr>
                                        <p:cTn id="133" dur="580">
                                          <p:stCondLst>
                                            <p:cond delay="0"/>
                                          </p:stCondLst>
                                        </p:cTn>
                                        <p:tgtEl>
                                          <p:spTgt spid="11"/>
                                        </p:tgtEl>
                                      </p:cBhvr>
                                    </p:animEffect>
                                    <p:anim calcmode="lin" valueType="num">
                                      <p:cBhvr>
                                        <p:cTn id="13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9" dur="26">
                                          <p:stCondLst>
                                            <p:cond delay="650"/>
                                          </p:stCondLst>
                                        </p:cTn>
                                        <p:tgtEl>
                                          <p:spTgt spid="11"/>
                                        </p:tgtEl>
                                      </p:cBhvr>
                                      <p:to x="100000" y="60000"/>
                                    </p:animScale>
                                    <p:animScale>
                                      <p:cBhvr>
                                        <p:cTn id="140" dur="166" decel="50000">
                                          <p:stCondLst>
                                            <p:cond delay="676"/>
                                          </p:stCondLst>
                                        </p:cTn>
                                        <p:tgtEl>
                                          <p:spTgt spid="11"/>
                                        </p:tgtEl>
                                      </p:cBhvr>
                                      <p:to x="100000" y="100000"/>
                                    </p:animScale>
                                    <p:animScale>
                                      <p:cBhvr>
                                        <p:cTn id="141" dur="26">
                                          <p:stCondLst>
                                            <p:cond delay="1312"/>
                                          </p:stCondLst>
                                        </p:cTn>
                                        <p:tgtEl>
                                          <p:spTgt spid="11"/>
                                        </p:tgtEl>
                                      </p:cBhvr>
                                      <p:to x="100000" y="80000"/>
                                    </p:animScale>
                                    <p:animScale>
                                      <p:cBhvr>
                                        <p:cTn id="142" dur="166" decel="50000">
                                          <p:stCondLst>
                                            <p:cond delay="1338"/>
                                          </p:stCondLst>
                                        </p:cTn>
                                        <p:tgtEl>
                                          <p:spTgt spid="11"/>
                                        </p:tgtEl>
                                      </p:cBhvr>
                                      <p:to x="100000" y="100000"/>
                                    </p:animScale>
                                    <p:animScale>
                                      <p:cBhvr>
                                        <p:cTn id="143" dur="26">
                                          <p:stCondLst>
                                            <p:cond delay="1642"/>
                                          </p:stCondLst>
                                        </p:cTn>
                                        <p:tgtEl>
                                          <p:spTgt spid="11"/>
                                        </p:tgtEl>
                                      </p:cBhvr>
                                      <p:to x="100000" y="90000"/>
                                    </p:animScale>
                                    <p:animScale>
                                      <p:cBhvr>
                                        <p:cTn id="144" dur="166" decel="50000">
                                          <p:stCondLst>
                                            <p:cond delay="1668"/>
                                          </p:stCondLst>
                                        </p:cTn>
                                        <p:tgtEl>
                                          <p:spTgt spid="11"/>
                                        </p:tgtEl>
                                      </p:cBhvr>
                                      <p:to x="100000" y="100000"/>
                                    </p:animScale>
                                    <p:animScale>
                                      <p:cBhvr>
                                        <p:cTn id="145" dur="26">
                                          <p:stCondLst>
                                            <p:cond delay="1808"/>
                                          </p:stCondLst>
                                        </p:cTn>
                                        <p:tgtEl>
                                          <p:spTgt spid="11"/>
                                        </p:tgtEl>
                                      </p:cBhvr>
                                      <p:to x="100000" y="95000"/>
                                    </p:animScale>
                                    <p:animScale>
                                      <p:cBhvr>
                                        <p:cTn id="146" dur="166" decel="50000">
                                          <p:stCondLst>
                                            <p:cond delay="1834"/>
                                          </p:stCondLst>
                                        </p:cTn>
                                        <p:tgtEl>
                                          <p:spTgt spid="11"/>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12"/>
                                        </p:tgtEl>
                                        <p:attrNameLst>
                                          <p:attrName>style.visibility</p:attrName>
                                        </p:attrNameLst>
                                      </p:cBhvr>
                                      <p:to>
                                        <p:strVal val="visible"/>
                                      </p:to>
                                    </p:set>
                                    <p:animEffect transition="in" filter="wipe(down)">
                                      <p:cBhvr>
                                        <p:cTn id="151" dur="580">
                                          <p:stCondLst>
                                            <p:cond delay="0"/>
                                          </p:stCondLst>
                                        </p:cTn>
                                        <p:tgtEl>
                                          <p:spTgt spid="12"/>
                                        </p:tgtEl>
                                      </p:cBhvr>
                                    </p:animEffect>
                                    <p:anim calcmode="lin" valueType="num">
                                      <p:cBhvr>
                                        <p:cTn id="15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57" dur="26">
                                          <p:stCondLst>
                                            <p:cond delay="650"/>
                                          </p:stCondLst>
                                        </p:cTn>
                                        <p:tgtEl>
                                          <p:spTgt spid="12"/>
                                        </p:tgtEl>
                                      </p:cBhvr>
                                      <p:to x="100000" y="60000"/>
                                    </p:animScale>
                                    <p:animScale>
                                      <p:cBhvr>
                                        <p:cTn id="158" dur="166" decel="50000">
                                          <p:stCondLst>
                                            <p:cond delay="676"/>
                                          </p:stCondLst>
                                        </p:cTn>
                                        <p:tgtEl>
                                          <p:spTgt spid="12"/>
                                        </p:tgtEl>
                                      </p:cBhvr>
                                      <p:to x="100000" y="100000"/>
                                    </p:animScale>
                                    <p:animScale>
                                      <p:cBhvr>
                                        <p:cTn id="159" dur="26">
                                          <p:stCondLst>
                                            <p:cond delay="1312"/>
                                          </p:stCondLst>
                                        </p:cTn>
                                        <p:tgtEl>
                                          <p:spTgt spid="12"/>
                                        </p:tgtEl>
                                      </p:cBhvr>
                                      <p:to x="100000" y="80000"/>
                                    </p:animScale>
                                    <p:animScale>
                                      <p:cBhvr>
                                        <p:cTn id="160" dur="166" decel="50000">
                                          <p:stCondLst>
                                            <p:cond delay="1338"/>
                                          </p:stCondLst>
                                        </p:cTn>
                                        <p:tgtEl>
                                          <p:spTgt spid="12"/>
                                        </p:tgtEl>
                                      </p:cBhvr>
                                      <p:to x="100000" y="100000"/>
                                    </p:animScale>
                                    <p:animScale>
                                      <p:cBhvr>
                                        <p:cTn id="161" dur="26">
                                          <p:stCondLst>
                                            <p:cond delay="1642"/>
                                          </p:stCondLst>
                                        </p:cTn>
                                        <p:tgtEl>
                                          <p:spTgt spid="12"/>
                                        </p:tgtEl>
                                      </p:cBhvr>
                                      <p:to x="100000" y="90000"/>
                                    </p:animScale>
                                    <p:animScale>
                                      <p:cBhvr>
                                        <p:cTn id="162" dur="166" decel="50000">
                                          <p:stCondLst>
                                            <p:cond delay="1668"/>
                                          </p:stCondLst>
                                        </p:cTn>
                                        <p:tgtEl>
                                          <p:spTgt spid="12"/>
                                        </p:tgtEl>
                                      </p:cBhvr>
                                      <p:to x="100000" y="100000"/>
                                    </p:animScale>
                                    <p:animScale>
                                      <p:cBhvr>
                                        <p:cTn id="163" dur="26">
                                          <p:stCondLst>
                                            <p:cond delay="1808"/>
                                          </p:stCondLst>
                                        </p:cTn>
                                        <p:tgtEl>
                                          <p:spTgt spid="12"/>
                                        </p:tgtEl>
                                      </p:cBhvr>
                                      <p:to x="100000" y="95000"/>
                                    </p:animScale>
                                    <p:animScale>
                                      <p:cBhvr>
                                        <p:cTn id="164" dur="166" decel="50000">
                                          <p:stCondLst>
                                            <p:cond delay="1834"/>
                                          </p:stCondLst>
                                        </p:cTn>
                                        <p:tgtEl>
                                          <p:spTgt spid="12"/>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13"/>
                                        </p:tgtEl>
                                        <p:attrNameLst>
                                          <p:attrName>style.visibility</p:attrName>
                                        </p:attrNameLst>
                                      </p:cBhvr>
                                      <p:to>
                                        <p:strVal val="visible"/>
                                      </p:to>
                                    </p:set>
                                    <p:animEffect transition="in" filter="wipe(down)">
                                      <p:cBhvr>
                                        <p:cTn id="169" dur="580">
                                          <p:stCondLst>
                                            <p:cond delay="0"/>
                                          </p:stCondLst>
                                        </p:cTn>
                                        <p:tgtEl>
                                          <p:spTgt spid="13"/>
                                        </p:tgtEl>
                                      </p:cBhvr>
                                    </p:animEffect>
                                    <p:anim calcmode="lin" valueType="num">
                                      <p:cBhvr>
                                        <p:cTn id="17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75" dur="26">
                                          <p:stCondLst>
                                            <p:cond delay="650"/>
                                          </p:stCondLst>
                                        </p:cTn>
                                        <p:tgtEl>
                                          <p:spTgt spid="13"/>
                                        </p:tgtEl>
                                      </p:cBhvr>
                                      <p:to x="100000" y="60000"/>
                                    </p:animScale>
                                    <p:animScale>
                                      <p:cBhvr>
                                        <p:cTn id="176" dur="166" decel="50000">
                                          <p:stCondLst>
                                            <p:cond delay="676"/>
                                          </p:stCondLst>
                                        </p:cTn>
                                        <p:tgtEl>
                                          <p:spTgt spid="13"/>
                                        </p:tgtEl>
                                      </p:cBhvr>
                                      <p:to x="100000" y="100000"/>
                                    </p:animScale>
                                    <p:animScale>
                                      <p:cBhvr>
                                        <p:cTn id="177" dur="26">
                                          <p:stCondLst>
                                            <p:cond delay="1312"/>
                                          </p:stCondLst>
                                        </p:cTn>
                                        <p:tgtEl>
                                          <p:spTgt spid="13"/>
                                        </p:tgtEl>
                                      </p:cBhvr>
                                      <p:to x="100000" y="80000"/>
                                    </p:animScale>
                                    <p:animScale>
                                      <p:cBhvr>
                                        <p:cTn id="178" dur="166" decel="50000">
                                          <p:stCondLst>
                                            <p:cond delay="1338"/>
                                          </p:stCondLst>
                                        </p:cTn>
                                        <p:tgtEl>
                                          <p:spTgt spid="13"/>
                                        </p:tgtEl>
                                      </p:cBhvr>
                                      <p:to x="100000" y="100000"/>
                                    </p:animScale>
                                    <p:animScale>
                                      <p:cBhvr>
                                        <p:cTn id="179" dur="26">
                                          <p:stCondLst>
                                            <p:cond delay="1642"/>
                                          </p:stCondLst>
                                        </p:cTn>
                                        <p:tgtEl>
                                          <p:spTgt spid="13"/>
                                        </p:tgtEl>
                                      </p:cBhvr>
                                      <p:to x="100000" y="90000"/>
                                    </p:animScale>
                                    <p:animScale>
                                      <p:cBhvr>
                                        <p:cTn id="180" dur="166" decel="50000">
                                          <p:stCondLst>
                                            <p:cond delay="1668"/>
                                          </p:stCondLst>
                                        </p:cTn>
                                        <p:tgtEl>
                                          <p:spTgt spid="13"/>
                                        </p:tgtEl>
                                      </p:cBhvr>
                                      <p:to x="100000" y="100000"/>
                                    </p:animScale>
                                    <p:animScale>
                                      <p:cBhvr>
                                        <p:cTn id="181" dur="26">
                                          <p:stCondLst>
                                            <p:cond delay="1808"/>
                                          </p:stCondLst>
                                        </p:cTn>
                                        <p:tgtEl>
                                          <p:spTgt spid="13"/>
                                        </p:tgtEl>
                                      </p:cBhvr>
                                      <p:to x="100000" y="95000"/>
                                    </p:animScale>
                                    <p:animScale>
                                      <p:cBhvr>
                                        <p:cTn id="182" dur="166" decel="50000">
                                          <p:stCondLst>
                                            <p:cond delay="1834"/>
                                          </p:stCondLst>
                                        </p:cTn>
                                        <p:tgtEl>
                                          <p:spTgt spid="13"/>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14"/>
                                        </p:tgtEl>
                                        <p:attrNameLst>
                                          <p:attrName>style.visibility</p:attrName>
                                        </p:attrNameLst>
                                      </p:cBhvr>
                                      <p:to>
                                        <p:strVal val="visible"/>
                                      </p:to>
                                    </p:set>
                                    <p:animEffect transition="in" filter="wipe(down)">
                                      <p:cBhvr>
                                        <p:cTn id="187" dur="580">
                                          <p:stCondLst>
                                            <p:cond delay="0"/>
                                          </p:stCondLst>
                                        </p:cTn>
                                        <p:tgtEl>
                                          <p:spTgt spid="14"/>
                                        </p:tgtEl>
                                      </p:cBhvr>
                                    </p:animEffect>
                                    <p:anim calcmode="lin" valueType="num">
                                      <p:cBhvr>
                                        <p:cTn id="18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93" dur="26">
                                          <p:stCondLst>
                                            <p:cond delay="650"/>
                                          </p:stCondLst>
                                        </p:cTn>
                                        <p:tgtEl>
                                          <p:spTgt spid="14"/>
                                        </p:tgtEl>
                                      </p:cBhvr>
                                      <p:to x="100000" y="60000"/>
                                    </p:animScale>
                                    <p:animScale>
                                      <p:cBhvr>
                                        <p:cTn id="194" dur="166" decel="50000">
                                          <p:stCondLst>
                                            <p:cond delay="676"/>
                                          </p:stCondLst>
                                        </p:cTn>
                                        <p:tgtEl>
                                          <p:spTgt spid="14"/>
                                        </p:tgtEl>
                                      </p:cBhvr>
                                      <p:to x="100000" y="100000"/>
                                    </p:animScale>
                                    <p:animScale>
                                      <p:cBhvr>
                                        <p:cTn id="195" dur="26">
                                          <p:stCondLst>
                                            <p:cond delay="1312"/>
                                          </p:stCondLst>
                                        </p:cTn>
                                        <p:tgtEl>
                                          <p:spTgt spid="14"/>
                                        </p:tgtEl>
                                      </p:cBhvr>
                                      <p:to x="100000" y="80000"/>
                                    </p:animScale>
                                    <p:animScale>
                                      <p:cBhvr>
                                        <p:cTn id="196" dur="166" decel="50000">
                                          <p:stCondLst>
                                            <p:cond delay="1338"/>
                                          </p:stCondLst>
                                        </p:cTn>
                                        <p:tgtEl>
                                          <p:spTgt spid="14"/>
                                        </p:tgtEl>
                                      </p:cBhvr>
                                      <p:to x="100000" y="100000"/>
                                    </p:animScale>
                                    <p:animScale>
                                      <p:cBhvr>
                                        <p:cTn id="197" dur="26">
                                          <p:stCondLst>
                                            <p:cond delay="1642"/>
                                          </p:stCondLst>
                                        </p:cTn>
                                        <p:tgtEl>
                                          <p:spTgt spid="14"/>
                                        </p:tgtEl>
                                      </p:cBhvr>
                                      <p:to x="100000" y="90000"/>
                                    </p:animScale>
                                    <p:animScale>
                                      <p:cBhvr>
                                        <p:cTn id="198" dur="166" decel="50000">
                                          <p:stCondLst>
                                            <p:cond delay="1668"/>
                                          </p:stCondLst>
                                        </p:cTn>
                                        <p:tgtEl>
                                          <p:spTgt spid="14"/>
                                        </p:tgtEl>
                                      </p:cBhvr>
                                      <p:to x="100000" y="100000"/>
                                    </p:animScale>
                                    <p:animScale>
                                      <p:cBhvr>
                                        <p:cTn id="199" dur="26">
                                          <p:stCondLst>
                                            <p:cond delay="1808"/>
                                          </p:stCondLst>
                                        </p:cTn>
                                        <p:tgtEl>
                                          <p:spTgt spid="14"/>
                                        </p:tgtEl>
                                      </p:cBhvr>
                                      <p:to x="100000" y="95000"/>
                                    </p:animScale>
                                    <p:animScale>
                                      <p:cBhvr>
                                        <p:cTn id="200" dur="166" decel="50000">
                                          <p:stCondLst>
                                            <p:cond delay="1834"/>
                                          </p:stCondLst>
                                        </p:cTn>
                                        <p:tgtEl>
                                          <p:spTgt spid="14"/>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15"/>
                                        </p:tgtEl>
                                        <p:attrNameLst>
                                          <p:attrName>style.visibility</p:attrName>
                                        </p:attrNameLst>
                                      </p:cBhvr>
                                      <p:to>
                                        <p:strVal val="visible"/>
                                      </p:to>
                                    </p:set>
                                    <p:animEffect transition="in" filter="wipe(down)">
                                      <p:cBhvr>
                                        <p:cTn id="205" dur="580">
                                          <p:stCondLst>
                                            <p:cond delay="0"/>
                                          </p:stCondLst>
                                        </p:cTn>
                                        <p:tgtEl>
                                          <p:spTgt spid="15"/>
                                        </p:tgtEl>
                                      </p:cBhvr>
                                    </p:animEffect>
                                    <p:anim calcmode="lin" valueType="num">
                                      <p:cBhvr>
                                        <p:cTn id="20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11" dur="26">
                                          <p:stCondLst>
                                            <p:cond delay="650"/>
                                          </p:stCondLst>
                                        </p:cTn>
                                        <p:tgtEl>
                                          <p:spTgt spid="15"/>
                                        </p:tgtEl>
                                      </p:cBhvr>
                                      <p:to x="100000" y="60000"/>
                                    </p:animScale>
                                    <p:animScale>
                                      <p:cBhvr>
                                        <p:cTn id="212" dur="166" decel="50000">
                                          <p:stCondLst>
                                            <p:cond delay="676"/>
                                          </p:stCondLst>
                                        </p:cTn>
                                        <p:tgtEl>
                                          <p:spTgt spid="15"/>
                                        </p:tgtEl>
                                      </p:cBhvr>
                                      <p:to x="100000" y="100000"/>
                                    </p:animScale>
                                    <p:animScale>
                                      <p:cBhvr>
                                        <p:cTn id="213" dur="26">
                                          <p:stCondLst>
                                            <p:cond delay="1312"/>
                                          </p:stCondLst>
                                        </p:cTn>
                                        <p:tgtEl>
                                          <p:spTgt spid="15"/>
                                        </p:tgtEl>
                                      </p:cBhvr>
                                      <p:to x="100000" y="80000"/>
                                    </p:animScale>
                                    <p:animScale>
                                      <p:cBhvr>
                                        <p:cTn id="214" dur="166" decel="50000">
                                          <p:stCondLst>
                                            <p:cond delay="1338"/>
                                          </p:stCondLst>
                                        </p:cTn>
                                        <p:tgtEl>
                                          <p:spTgt spid="15"/>
                                        </p:tgtEl>
                                      </p:cBhvr>
                                      <p:to x="100000" y="100000"/>
                                    </p:animScale>
                                    <p:animScale>
                                      <p:cBhvr>
                                        <p:cTn id="215" dur="26">
                                          <p:stCondLst>
                                            <p:cond delay="1642"/>
                                          </p:stCondLst>
                                        </p:cTn>
                                        <p:tgtEl>
                                          <p:spTgt spid="15"/>
                                        </p:tgtEl>
                                      </p:cBhvr>
                                      <p:to x="100000" y="90000"/>
                                    </p:animScale>
                                    <p:animScale>
                                      <p:cBhvr>
                                        <p:cTn id="216" dur="166" decel="50000">
                                          <p:stCondLst>
                                            <p:cond delay="1668"/>
                                          </p:stCondLst>
                                        </p:cTn>
                                        <p:tgtEl>
                                          <p:spTgt spid="15"/>
                                        </p:tgtEl>
                                      </p:cBhvr>
                                      <p:to x="100000" y="100000"/>
                                    </p:animScale>
                                    <p:animScale>
                                      <p:cBhvr>
                                        <p:cTn id="217" dur="26">
                                          <p:stCondLst>
                                            <p:cond delay="1808"/>
                                          </p:stCondLst>
                                        </p:cTn>
                                        <p:tgtEl>
                                          <p:spTgt spid="15"/>
                                        </p:tgtEl>
                                      </p:cBhvr>
                                      <p:to x="100000" y="95000"/>
                                    </p:animScale>
                                    <p:animScale>
                                      <p:cBhvr>
                                        <p:cTn id="218" dur="166" decel="50000">
                                          <p:stCondLst>
                                            <p:cond delay="1834"/>
                                          </p:stCondLst>
                                        </p:cTn>
                                        <p:tgtEl>
                                          <p:spTgt spid="15"/>
                                        </p:tgtEl>
                                      </p:cBhvr>
                                      <p:to x="100000" y="100000"/>
                                    </p:animScale>
                                  </p:childTnLst>
                                </p:cTn>
                              </p:par>
                            </p:childTnLst>
                          </p:cTn>
                        </p:par>
                      </p:childTnLst>
                    </p:cTn>
                  </p:par>
                  <p:par>
                    <p:cTn id="219" fill="hold">
                      <p:stCondLst>
                        <p:cond delay="indefinite"/>
                      </p:stCondLst>
                      <p:childTnLst>
                        <p:par>
                          <p:cTn id="220" fill="hold">
                            <p:stCondLst>
                              <p:cond delay="0"/>
                            </p:stCondLst>
                            <p:childTnLst>
                              <p:par>
                                <p:cTn id="221" presetID="26" presetClass="entr" presetSubtype="0" fill="hold" grpId="0" nodeType="clickEffect">
                                  <p:stCondLst>
                                    <p:cond delay="0"/>
                                  </p:stCondLst>
                                  <p:childTnLst>
                                    <p:set>
                                      <p:cBhvr>
                                        <p:cTn id="222" dur="1" fill="hold">
                                          <p:stCondLst>
                                            <p:cond delay="0"/>
                                          </p:stCondLst>
                                        </p:cTn>
                                        <p:tgtEl>
                                          <p:spTgt spid="16"/>
                                        </p:tgtEl>
                                        <p:attrNameLst>
                                          <p:attrName>style.visibility</p:attrName>
                                        </p:attrNameLst>
                                      </p:cBhvr>
                                      <p:to>
                                        <p:strVal val="visible"/>
                                      </p:to>
                                    </p:set>
                                    <p:animEffect transition="in" filter="wipe(down)">
                                      <p:cBhvr>
                                        <p:cTn id="223" dur="580">
                                          <p:stCondLst>
                                            <p:cond delay="0"/>
                                          </p:stCondLst>
                                        </p:cTn>
                                        <p:tgtEl>
                                          <p:spTgt spid="16"/>
                                        </p:tgtEl>
                                      </p:cBhvr>
                                    </p:animEffect>
                                    <p:anim calcmode="lin" valueType="num">
                                      <p:cBhvr>
                                        <p:cTn id="2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29" dur="26">
                                          <p:stCondLst>
                                            <p:cond delay="650"/>
                                          </p:stCondLst>
                                        </p:cTn>
                                        <p:tgtEl>
                                          <p:spTgt spid="16"/>
                                        </p:tgtEl>
                                      </p:cBhvr>
                                      <p:to x="100000" y="60000"/>
                                    </p:animScale>
                                    <p:animScale>
                                      <p:cBhvr>
                                        <p:cTn id="230" dur="166" decel="50000">
                                          <p:stCondLst>
                                            <p:cond delay="676"/>
                                          </p:stCondLst>
                                        </p:cTn>
                                        <p:tgtEl>
                                          <p:spTgt spid="16"/>
                                        </p:tgtEl>
                                      </p:cBhvr>
                                      <p:to x="100000" y="100000"/>
                                    </p:animScale>
                                    <p:animScale>
                                      <p:cBhvr>
                                        <p:cTn id="231" dur="26">
                                          <p:stCondLst>
                                            <p:cond delay="1312"/>
                                          </p:stCondLst>
                                        </p:cTn>
                                        <p:tgtEl>
                                          <p:spTgt spid="16"/>
                                        </p:tgtEl>
                                      </p:cBhvr>
                                      <p:to x="100000" y="80000"/>
                                    </p:animScale>
                                    <p:animScale>
                                      <p:cBhvr>
                                        <p:cTn id="232" dur="166" decel="50000">
                                          <p:stCondLst>
                                            <p:cond delay="1338"/>
                                          </p:stCondLst>
                                        </p:cTn>
                                        <p:tgtEl>
                                          <p:spTgt spid="16"/>
                                        </p:tgtEl>
                                      </p:cBhvr>
                                      <p:to x="100000" y="100000"/>
                                    </p:animScale>
                                    <p:animScale>
                                      <p:cBhvr>
                                        <p:cTn id="233" dur="26">
                                          <p:stCondLst>
                                            <p:cond delay="1642"/>
                                          </p:stCondLst>
                                        </p:cTn>
                                        <p:tgtEl>
                                          <p:spTgt spid="16"/>
                                        </p:tgtEl>
                                      </p:cBhvr>
                                      <p:to x="100000" y="90000"/>
                                    </p:animScale>
                                    <p:animScale>
                                      <p:cBhvr>
                                        <p:cTn id="234" dur="166" decel="50000">
                                          <p:stCondLst>
                                            <p:cond delay="1668"/>
                                          </p:stCondLst>
                                        </p:cTn>
                                        <p:tgtEl>
                                          <p:spTgt spid="16"/>
                                        </p:tgtEl>
                                      </p:cBhvr>
                                      <p:to x="100000" y="100000"/>
                                    </p:animScale>
                                    <p:animScale>
                                      <p:cBhvr>
                                        <p:cTn id="235" dur="26">
                                          <p:stCondLst>
                                            <p:cond delay="1808"/>
                                          </p:stCondLst>
                                        </p:cTn>
                                        <p:tgtEl>
                                          <p:spTgt spid="16"/>
                                        </p:tgtEl>
                                      </p:cBhvr>
                                      <p:to x="100000" y="95000"/>
                                    </p:animScale>
                                    <p:animScale>
                                      <p:cBhvr>
                                        <p:cTn id="236" dur="166" decel="50000">
                                          <p:stCondLst>
                                            <p:cond delay="1834"/>
                                          </p:stCondLst>
                                        </p:cTn>
                                        <p:tgtEl>
                                          <p:spTgt spid="16"/>
                                        </p:tgtEl>
                                      </p:cBhvr>
                                      <p:to x="100000" y="100000"/>
                                    </p:animScale>
                                  </p:childTnLst>
                                </p:cTn>
                              </p:par>
                            </p:childTnLst>
                          </p:cTn>
                        </p:par>
                      </p:childTnLst>
                    </p:cTn>
                  </p:par>
                  <p:par>
                    <p:cTn id="237" fill="hold">
                      <p:stCondLst>
                        <p:cond delay="indefinite"/>
                      </p:stCondLst>
                      <p:childTnLst>
                        <p:par>
                          <p:cTn id="238" fill="hold">
                            <p:stCondLst>
                              <p:cond delay="0"/>
                            </p:stCondLst>
                            <p:childTnLst>
                              <p:par>
                                <p:cTn id="239" presetID="26" presetClass="entr" presetSubtype="0" fill="hold" grpId="0" nodeType="clickEffect">
                                  <p:stCondLst>
                                    <p:cond delay="0"/>
                                  </p:stCondLst>
                                  <p:childTnLst>
                                    <p:set>
                                      <p:cBhvr>
                                        <p:cTn id="240" dur="1" fill="hold">
                                          <p:stCondLst>
                                            <p:cond delay="0"/>
                                          </p:stCondLst>
                                        </p:cTn>
                                        <p:tgtEl>
                                          <p:spTgt spid="17"/>
                                        </p:tgtEl>
                                        <p:attrNameLst>
                                          <p:attrName>style.visibility</p:attrName>
                                        </p:attrNameLst>
                                      </p:cBhvr>
                                      <p:to>
                                        <p:strVal val="visible"/>
                                      </p:to>
                                    </p:set>
                                    <p:animEffect transition="in" filter="wipe(down)">
                                      <p:cBhvr>
                                        <p:cTn id="241" dur="580">
                                          <p:stCondLst>
                                            <p:cond delay="0"/>
                                          </p:stCondLst>
                                        </p:cTn>
                                        <p:tgtEl>
                                          <p:spTgt spid="17"/>
                                        </p:tgtEl>
                                      </p:cBhvr>
                                    </p:animEffect>
                                    <p:anim calcmode="lin" valueType="num">
                                      <p:cBhvr>
                                        <p:cTn id="24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4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4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4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4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47" dur="26">
                                          <p:stCondLst>
                                            <p:cond delay="650"/>
                                          </p:stCondLst>
                                        </p:cTn>
                                        <p:tgtEl>
                                          <p:spTgt spid="17"/>
                                        </p:tgtEl>
                                      </p:cBhvr>
                                      <p:to x="100000" y="60000"/>
                                    </p:animScale>
                                    <p:animScale>
                                      <p:cBhvr>
                                        <p:cTn id="248" dur="166" decel="50000">
                                          <p:stCondLst>
                                            <p:cond delay="676"/>
                                          </p:stCondLst>
                                        </p:cTn>
                                        <p:tgtEl>
                                          <p:spTgt spid="17"/>
                                        </p:tgtEl>
                                      </p:cBhvr>
                                      <p:to x="100000" y="100000"/>
                                    </p:animScale>
                                    <p:animScale>
                                      <p:cBhvr>
                                        <p:cTn id="249" dur="26">
                                          <p:stCondLst>
                                            <p:cond delay="1312"/>
                                          </p:stCondLst>
                                        </p:cTn>
                                        <p:tgtEl>
                                          <p:spTgt spid="17"/>
                                        </p:tgtEl>
                                      </p:cBhvr>
                                      <p:to x="100000" y="80000"/>
                                    </p:animScale>
                                    <p:animScale>
                                      <p:cBhvr>
                                        <p:cTn id="250" dur="166" decel="50000">
                                          <p:stCondLst>
                                            <p:cond delay="1338"/>
                                          </p:stCondLst>
                                        </p:cTn>
                                        <p:tgtEl>
                                          <p:spTgt spid="17"/>
                                        </p:tgtEl>
                                      </p:cBhvr>
                                      <p:to x="100000" y="100000"/>
                                    </p:animScale>
                                    <p:animScale>
                                      <p:cBhvr>
                                        <p:cTn id="251" dur="26">
                                          <p:stCondLst>
                                            <p:cond delay="1642"/>
                                          </p:stCondLst>
                                        </p:cTn>
                                        <p:tgtEl>
                                          <p:spTgt spid="17"/>
                                        </p:tgtEl>
                                      </p:cBhvr>
                                      <p:to x="100000" y="90000"/>
                                    </p:animScale>
                                    <p:animScale>
                                      <p:cBhvr>
                                        <p:cTn id="252" dur="166" decel="50000">
                                          <p:stCondLst>
                                            <p:cond delay="1668"/>
                                          </p:stCondLst>
                                        </p:cTn>
                                        <p:tgtEl>
                                          <p:spTgt spid="17"/>
                                        </p:tgtEl>
                                      </p:cBhvr>
                                      <p:to x="100000" y="100000"/>
                                    </p:animScale>
                                    <p:animScale>
                                      <p:cBhvr>
                                        <p:cTn id="253" dur="26">
                                          <p:stCondLst>
                                            <p:cond delay="1808"/>
                                          </p:stCondLst>
                                        </p:cTn>
                                        <p:tgtEl>
                                          <p:spTgt spid="17"/>
                                        </p:tgtEl>
                                      </p:cBhvr>
                                      <p:to x="100000" y="95000"/>
                                    </p:animScale>
                                    <p:animScale>
                                      <p:cBhvr>
                                        <p:cTn id="254" dur="166" decel="50000">
                                          <p:stCondLst>
                                            <p:cond delay="1834"/>
                                          </p:stCondLst>
                                        </p:cTn>
                                        <p:tgtEl>
                                          <p:spTgt spid="17"/>
                                        </p:tgtEl>
                                      </p:cBhvr>
                                      <p:to x="100000" y="100000"/>
                                    </p:animScale>
                                  </p:childTnLst>
                                </p:cTn>
                              </p:par>
                            </p:childTnLst>
                          </p:cTn>
                        </p:par>
                      </p:childTnLst>
                    </p:cTn>
                  </p:par>
                  <p:par>
                    <p:cTn id="255" fill="hold">
                      <p:stCondLst>
                        <p:cond delay="indefinite"/>
                      </p:stCondLst>
                      <p:childTnLst>
                        <p:par>
                          <p:cTn id="256" fill="hold">
                            <p:stCondLst>
                              <p:cond delay="0"/>
                            </p:stCondLst>
                            <p:childTnLst>
                              <p:par>
                                <p:cTn id="257" presetID="26" presetClass="entr" presetSubtype="0" fill="hold" grpId="0" nodeType="clickEffect">
                                  <p:stCondLst>
                                    <p:cond delay="0"/>
                                  </p:stCondLst>
                                  <p:childTnLst>
                                    <p:set>
                                      <p:cBhvr>
                                        <p:cTn id="258" dur="1" fill="hold">
                                          <p:stCondLst>
                                            <p:cond delay="0"/>
                                          </p:stCondLst>
                                        </p:cTn>
                                        <p:tgtEl>
                                          <p:spTgt spid="18"/>
                                        </p:tgtEl>
                                        <p:attrNameLst>
                                          <p:attrName>style.visibility</p:attrName>
                                        </p:attrNameLst>
                                      </p:cBhvr>
                                      <p:to>
                                        <p:strVal val="visible"/>
                                      </p:to>
                                    </p:set>
                                    <p:animEffect transition="in" filter="wipe(down)">
                                      <p:cBhvr>
                                        <p:cTn id="259" dur="580">
                                          <p:stCondLst>
                                            <p:cond delay="0"/>
                                          </p:stCondLst>
                                        </p:cTn>
                                        <p:tgtEl>
                                          <p:spTgt spid="18"/>
                                        </p:tgtEl>
                                      </p:cBhvr>
                                    </p:animEffect>
                                    <p:anim calcmode="lin" valueType="num">
                                      <p:cBhvr>
                                        <p:cTn id="26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6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6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6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6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65" dur="26">
                                          <p:stCondLst>
                                            <p:cond delay="650"/>
                                          </p:stCondLst>
                                        </p:cTn>
                                        <p:tgtEl>
                                          <p:spTgt spid="18"/>
                                        </p:tgtEl>
                                      </p:cBhvr>
                                      <p:to x="100000" y="60000"/>
                                    </p:animScale>
                                    <p:animScale>
                                      <p:cBhvr>
                                        <p:cTn id="266" dur="166" decel="50000">
                                          <p:stCondLst>
                                            <p:cond delay="676"/>
                                          </p:stCondLst>
                                        </p:cTn>
                                        <p:tgtEl>
                                          <p:spTgt spid="18"/>
                                        </p:tgtEl>
                                      </p:cBhvr>
                                      <p:to x="100000" y="100000"/>
                                    </p:animScale>
                                    <p:animScale>
                                      <p:cBhvr>
                                        <p:cTn id="267" dur="26">
                                          <p:stCondLst>
                                            <p:cond delay="1312"/>
                                          </p:stCondLst>
                                        </p:cTn>
                                        <p:tgtEl>
                                          <p:spTgt spid="18"/>
                                        </p:tgtEl>
                                      </p:cBhvr>
                                      <p:to x="100000" y="80000"/>
                                    </p:animScale>
                                    <p:animScale>
                                      <p:cBhvr>
                                        <p:cTn id="268" dur="166" decel="50000">
                                          <p:stCondLst>
                                            <p:cond delay="1338"/>
                                          </p:stCondLst>
                                        </p:cTn>
                                        <p:tgtEl>
                                          <p:spTgt spid="18"/>
                                        </p:tgtEl>
                                      </p:cBhvr>
                                      <p:to x="100000" y="100000"/>
                                    </p:animScale>
                                    <p:animScale>
                                      <p:cBhvr>
                                        <p:cTn id="269" dur="26">
                                          <p:stCondLst>
                                            <p:cond delay="1642"/>
                                          </p:stCondLst>
                                        </p:cTn>
                                        <p:tgtEl>
                                          <p:spTgt spid="18"/>
                                        </p:tgtEl>
                                      </p:cBhvr>
                                      <p:to x="100000" y="90000"/>
                                    </p:animScale>
                                    <p:animScale>
                                      <p:cBhvr>
                                        <p:cTn id="270" dur="166" decel="50000">
                                          <p:stCondLst>
                                            <p:cond delay="1668"/>
                                          </p:stCondLst>
                                        </p:cTn>
                                        <p:tgtEl>
                                          <p:spTgt spid="18"/>
                                        </p:tgtEl>
                                      </p:cBhvr>
                                      <p:to x="100000" y="100000"/>
                                    </p:animScale>
                                    <p:animScale>
                                      <p:cBhvr>
                                        <p:cTn id="271" dur="26">
                                          <p:stCondLst>
                                            <p:cond delay="1808"/>
                                          </p:stCondLst>
                                        </p:cTn>
                                        <p:tgtEl>
                                          <p:spTgt spid="18"/>
                                        </p:tgtEl>
                                      </p:cBhvr>
                                      <p:to x="100000" y="95000"/>
                                    </p:animScale>
                                    <p:animScale>
                                      <p:cBhvr>
                                        <p:cTn id="272"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单圆角矩形 4"/>
          <p:cNvSpPr/>
          <p:nvPr/>
        </p:nvSpPr>
        <p:spPr bwMode="auto">
          <a:xfrm>
            <a:off x="264498" y="2276872"/>
            <a:ext cx="2477914"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1. differs</a:t>
            </a:r>
            <a:endParaRPr lang="en-GB" sz="2400" b="1" dirty="0">
              <a:solidFill>
                <a:srgbClr val="0000FF"/>
              </a:solidFill>
            </a:endParaRPr>
          </a:p>
        </p:txBody>
      </p:sp>
      <p:sp>
        <p:nvSpPr>
          <p:cNvPr id="9" name="矩形 8"/>
          <p:cNvSpPr/>
          <p:nvPr/>
        </p:nvSpPr>
        <p:spPr bwMode="auto">
          <a:xfrm>
            <a:off x="264498" y="2924944"/>
            <a:ext cx="8532744" cy="1008112"/>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smtClean="0"/>
              <a:t>2. For the more ________ tourists, there are trips into the mountains with a local guide.</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0" name="矩形 9"/>
          <p:cNvSpPr/>
          <p:nvPr/>
        </p:nvSpPr>
        <p:spPr bwMode="auto">
          <a:xfrm>
            <a:off x="287206" y="980728"/>
            <a:ext cx="8553293" cy="1152128"/>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1. Health education wisdom in the UK ________ from that of the United States.</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3" name="单圆角矩形 12"/>
          <p:cNvSpPr/>
          <p:nvPr/>
        </p:nvSpPr>
        <p:spPr bwMode="auto">
          <a:xfrm>
            <a:off x="324827" y="4077072"/>
            <a:ext cx="242058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2. adventurous</a:t>
            </a:r>
            <a:endParaRPr lang="en-GB" sz="2400" b="1" dirty="0">
              <a:solidFill>
                <a:srgbClr val="0000FF"/>
              </a:solidFill>
            </a:endParaRPr>
          </a:p>
        </p:txBody>
      </p:sp>
      <p:sp>
        <p:nvSpPr>
          <p:cNvPr id="2" name="矩形 1"/>
          <p:cNvSpPr/>
          <p:nvPr/>
        </p:nvSpPr>
        <p:spPr>
          <a:xfrm>
            <a:off x="277860" y="404664"/>
            <a:ext cx="8532744" cy="461665"/>
          </a:xfrm>
          <a:prstGeom prst="rect">
            <a:avLst/>
          </a:prstGeom>
        </p:spPr>
        <p:txBody>
          <a:bodyPr wrap="square">
            <a:spAutoFit/>
          </a:bodyPr>
          <a:lstStyle/>
          <a:p>
            <a:r>
              <a:rPr lang="en-GB" sz="2400" b="1" dirty="0">
                <a:solidFill>
                  <a:srgbClr val="C00000"/>
                </a:solidFill>
              </a:rPr>
              <a:t>Fill in the blanks with proper forms of the above words.</a:t>
            </a:r>
            <a:endParaRPr lang="en-GB" sz="2400" b="1" dirty="0">
              <a:solidFill>
                <a:srgbClr val="C00000"/>
              </a:solidFill>
            </a:endParaRPr>
          </a:p>
        </p:txBody>
      </p:sp>
      <p:sp>
        <p:nvSpPr>
          <p:cNvPr id="7" name="矩形 6"/>
          <p:cNvSpPr/>
          <p:nvPr/>
        </p:nvSpPr>
        <p:spPr bwMode="auto">
          <a:xfrm>
            <a:off x="264498" y="4797152"/>
            <a:ext cx="8532744" cy="1008112"/>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3. Generally speaking, giving is much ________ than receiving in the long term.</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8" name="单圆角矩形 7"/>
          <p:cNvSpPr/>
          <p:nvPr/>
        </p:nvSpPr>
        <p:spPr bwMode="auto">
          <a:xfrm>
            <a:off x="324827" y="5949280"/>
            <a:ext cx="335803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3. more rewarding</a:t>
            </a:r>
            <a:endParaRPr lang="en-GB" sz="2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单圆角矩形 4"/>
          <p:cNvSpPr/>
          <p:nvPr/>
        </p:nvSpPr>
        <p:spPr bwMode="auto">
          <a:xfrm>
            <a:off x="258983" y="2166087"/>
            <a:ext cx="2477914"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4. Definitions</a:t>
            </a:r>
            <a:endParaRPr lang="en-GB" sz="2400" b="1" dirty="0">
              <a:solidFill>
                <a:srgbClr val="0000FF"/>
              </a:solidFill>
            </a:endParaRPr>
          </a:p>
        </p:txBody>
      </p:sp>
      <p:sp>
        <p:nvSpPr>
          <p:cNvPr id="9" name="矩形 8"/>
          <p:cNvSpPr/>
          <p:nvPr/>
        </p:nvSpPr>
        <p:spPr bwMode="auto">
          <a:xfrm>
            <a:off x="191870" y="3140968"/>
            <a:ext cx="8532744" cy="1152128"/>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5. He concluded from their ________ that they were not in </a:t>
            </a:r>
            <a:r>
              <a:rPr lang="en-US" sz="2400" b="1" dirty="0" err="1"/>
              <a:t>favour</a:t>
            </a:r>
            <a:r>
              <a:rPr lang="en-US" sz="2400" b="1" dirty="0"/>
              <a:t> of the plan</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0" name="矩形 9"/>
          <p:cNvSpPr/>
          <p:nvPr/>
        </p:nvSpPr>
        <p:spPr bwMode="auto">
          <a:xfrm>
            <a:off x="287206" y="980728"/>
            <a:ext cx="8553293" cy="1008112"/>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smtClean="0"/>
              <a:t>4. ________ of all words in this dictionary are printed in roman type.</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3" name="单圆角矩形 12"/>
          <p:cNvSpPr/>
          <p:nvPr/>
        </p:nvSpPr>
        <p:spPr bwMode="auto">
          <a:xfrm>
            <a:off x="287206" y="4535542"/>
            <a:ext cx="242058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t>5. remarks</a:t>
            </a:r>
            <a:endParaRPr lang="en-GB" sz="2400" b="1" dirty="0">
              <a:solidFill>
                <a:srgbClr val="0000FF"/>
              </a:solidFill>
            </a:endParaRPr>
          </a:p>
        </p:txBody>
      </p:sp>
      <p:sp>
        <p:nvSpPr>
          <p:cNvPr id="2" name="矩形 1"/>
          <p:cNvSpPr/>
          <p:nvPr/>
        </p:nvSpPr>
        <p:spPr>
          <a:xfrm>
            <a:off x="277860" y="404664"/>
            <a:ext cx="8532744" cy="461665"/>
          </a:xfrm>
          <a:prstGeom prst="rect">
            <a:avLst/>
          </a:prstGeom>
        </p:spPr>
        <p:txBody>
          <a:bodyPr wrap="square">
            <a:spAutoFit/>
          </a:bodyPr>
          <a:lstStyle/>
          <a:p>
            <a:r>
              <a:rPr lang="en-GB" sz="2400" b="1" dirty="0">
                <a:solidFill>
                  <a:srgbClr val="C00000"/>
                </a:solidFill>
              </a:rPr>
              <a:t>Fill in the blanks with proper forms of the above words.</a:t>
            </a:r>
            <a:endParaRPr lang="en-GB"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181716" y="1124744"/>
            <a:ext cx="8675133" cy="5328592"/>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nSpc>
                <a:spcPct val="150000"/>
              </a:lnSpc>
            </a:pPr>
            <a:r>
              <a:rPr lang="en-US" sz="2400" b="1" dirty="0">
                <a:solidFill>
                  <a:srgbClr val="2D91B9"/>
                </a:solidFill>
              </a:rPr>
              <a:t>Definitions</a:t>
            </a:r>
            <a:endParaRPr lang="en-GB" sz="2400" b="1" dirty="0">
              <a:solidFill>
                <a:srgbClr val="2D91B9"/>
              </a:solidFill>
            </a:endParaRPr>
          </a:p>
          <a:p>
            <a:pPr>
              <a:lnSpc>
                <a:spcPct val="150000"/>
              </a:lnSpc>
            </a:pPr>
            <a:r>
              <a:rPr lang="en-US" sz="2400" b="1" i="1" dirty="0">
                <a:solidFill>
                  <a:schemeClr val="tx1"/>
                </a:solidFill>
              </a:rPr>
              <a:t>absence: being </a:t>
            </a:r>
            <a:r>
              <a:rPr lang="en-US" sz="2400" b="1" i="1" dirty="0" smtClean="0">
                <a:solidFill>
                  <a:schemeClr val="tx1"/>
                </a:solidFill>
              </a:rPr>
              <a:t>away </a:t>
            </a:r>
            <a:endParaRPr lang="en-GB" sz="2400" b="1" dirty="0" smtClean="0">
              <a:solidFill>
                <a:schemeClr val="tx1"/>
              </a:solidFill>
            </a:endParaRPr>
          </a:p>
          <a:p>
            <a:pPr>
              <a:lnSpc>
                <a:spcPct val="150000"/>
              </a:lnSpc>
            </a:pPr>
            <a:r>
              <a:rPr lang="en-GB" sz="2400" b="1" i="1" dirty="0">
                <a:solidFill>
                  <a:schemeClr val="tx1"/>
                </a:solidFill>
              </a:rPr>
              <a:t>absentee: person who isn’t </a:t>
            </a:r>
            <a:r>
              <a:rPr lang="en-GB" sz="2400" b="1" i="1" dirty="0" smtClean="0">
                <a:solidFill>
                  <a:schemeClr val="tx1"/>
                </a:solidFill>
              </a:rPr>
              <a:t>present</a:t>
            </a:r>
            <a:endParaRPr lang="en-GB" sz="2400" b="1" i="1" dirty="0" smtClean="0">
              <a:solidFill>
                <a:schemeClr val="tx1"/>
              </a:solidFill>
            </a:endParaRPr>
          </a:p>
          <a:p>
            <a:pPr>
              <a:lnSpc>
                <a:spcPct val="150000"/>
              </a:lnSpc>
            </a:pPr>
            <a:endParaRPr lang="en-GB" sz="2400" b="1" i="1" dirty="0" smtClean="0">
              <a:solidFill>
                <a:schemeClr val="tx1"/>
              </a:solidFill>
            </a:endParaRPr>
          </a:p>
          <a:p>
            <a:pPr>
              <a:lnSpc>
                <a:spcPct val="150000"/>
              </a:lnSpc>
            </a:pPr>
            <a:r>
              <a:rPr lang="en-US" sz="2400" b="1" dirty="0" smtClean="0">
                <a:solidFill>
                  <a:srgbClr val="2D91B9"/>
                </a:solidFill>
              </a:rPr>
              <a:t>Vocabulary web</a:t>
            </a:r>
            <a:endParaRPr lang="en-GB" sz="2400" b="1" dirty="0" smtClean="0">
              <a:solidFill>
                <a:srgbClr val="2D91B9"/>
              </a:solidFill>
            </a:endParaRPr>
          </a:p>
          <a:p>
            <a:pPr>
              <a:lnSpc>
                <a:spcPct val="150000"/>
              </a:lnSpc>
            </a:pPr>
            <a:r>
              <a:rPr lang="en-US" sz="2400" b="1" i="1" dirty="0" smtClean="0"/>
              <a:t> </a:t>
            </a:r>
            <a:r>
              <a:rPr lang="zh-CN" altLang="en-US" sz="2400" b="1" dirty="0" smtClean="0"/>
              <a:t>                          </a:t>
            </a:r>
            <a:endParaRPr lang="en-GB" sz="2400" b="1" dirty="0" smtClean="0"/>
          </a:p>
          <a:p>
            <a:pPr>
              <a:lnSpc>
                <a:spcPct val="150000"/>
              </a:lnSpc>
            </a:pPr>
            <a:r>
              <a:rPr lang="en-US" sz="2400" b="1" dirty="0" smtClean="0"/>
              <a:t> </a:t>
            </a:r>
            <a:endParaRPr lang="en-GB" sz="2400" b="1" dirty="0">
              <a:solidFill>
                <a:srgbClr val="C00000"/>
              </a:solidFill>
            </a:endParaRPr>
          </a:p>
        </p:txBody>
      </p:sp>
      <p:sp>
        <p:nvSpPr>
          <p:cNvPr id="6" name="矩形 5"/>
          <p:cNvSpPr/>
          <p:nvPr/>
        </p:nvSpPr>
        <p:spPr>
          <a:xfrm>
            <a:off x="6704839" y="4796875"/>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7" name="矩形 6"/>
          <p:cNvSpPr/>
          <p:nvPr/>
        </p:nvSpPr>
        <p:spPr>
          <a:xfrm>
            <a:off x="4332323" y="4796875"/>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9" name="矩形 8"/>
          <p:cNvSpPr/>
          <p:nvPr/>
        </p:nvSpPr>
        <p:spPr>
          <a:xfrm>
            <a:off x="2124010" y="4786119"/>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10" name="矩形 9"/>
          <p:cNvSpPr/>
          <p:nvPr/>
        </p:nvSpPr>
        <p:spPr>
          <a:xfrm>
            <a:off x="499656" y="4786119"/>
            <a:ext cx="1859805" cy="461665"/>
          </a:xfrm>
          <a:prstGeom prst="rect">
            <a:avLst/>
          </a:prstGeom>
        </p:spPr>
        <p:txBody>
          <a:bodyPr wrap="none">
            <a:spAutoFit/>
          </a:bodyPr>
          <a:lstStyle/>
          <a:p>
            <a:r>
              <a:rPr lang="en-US" sz="2400" b="1" dirty="0"/>
              <a:t>absence </a:t>
            </a:r>
            <a:r>
              <a:rPr lang="en-US" sz="2400" b="1" i="1" dirty="0"/>
              <a:t>n. </a:t>
            </a:r>
            <a:endParaRPr lang="en-GB" sz="2400" b="1" dirty="0"/>
          </a:p>
        </p:txBody>
      </p:sp>
      <p:sp>
        <p:nvSpPr>
          <p:cNvPr id="12" name="矩形 11"/>
          <p:cNvSpPr/>
          <p:nvPr/>
        </p:nvSpPr>
        <p:spPr>
          <a:xfrm>
            <a:off x="7081723" y="4768149"/>
            <a:ext cx="1878501" cy="461665"/>
          </a:xfrm>
          <a:prstGeom prst="rect">
            <a:avLst/>
          </a:prstGeom>
        </p:spPr>
        <p:txBody>
          <a:bodyPr wrap="square">
            <a:spAutoFit/>
          </a:bodyPr>
          <a:lstStyle/>
          <a:p>
            <a:r>
              <a:rPr lang="en-US" sz="2400" b="1" dirty="0" smtClean="0"/>
              <a:t>absentee </a:t>
            </a:r>
            <a:r>
              <a:rPr lang="en-US" sz="2400" b="1" i="1" dirty="0"/>
              <a:t>n.</a:t>
            </a:r>
            <a:r>
              <a:rPr lang="en-US" sz="2400" b="1" dirty="0"/>
              <a:t> </a:t>
            </a:r>
            <a:r>
              <a:rPr lang="en-US" sz="2400" b="1" dirty="0" smtClean="0"/>
              <a:t>            </a:t>
            </a:r>
            <a:endParaRPr lang="en-GB" sz="2400" b="1" dirty="0"/>
          </a:p>
        </p:txBody>
      </p:sp>
      <p:sp>
        <p:nvSpPr>
          <p:cNvPr id="13" name="矩形 12"/>
          <p:cNvSpPr/>
          <p:nvPr/>
        </p:nvSpPr>
        <p:spPr>
          <a:xfrm>
            <a:off x="492249" y="6063679"/>
            <a:ext cx="3563762" cy="461665"/>
          </a:xfrm>
          <a:prstGeom prst="rect">
            <a:avLst/>
          </a:prstGeom>
        </p:spPr>
        <p:txBody>
          <a:bodyPr wrap="square">
            <a:spAutoFit/>
          </a:bodyPr>
          <a:lstStyle/>
          <a:p>
            <a:r>
              <a:rPr lang="zh-CN" altLang="en-US" sz="2400" b="1" dirty="0"/>
              <a:t> </a:t>
            </a:r>
            <a:r>
              <a:rPr lang="en-US" sz="2400" b="1" dirty="0"/>
              <a:t>absent-mindedness </a:t>
            </a:r>
            <a:r>
              <a:rPr lang="en-US" sz="2400" b="1" i="1" dirty="0"/>
              <a:t>n</a:t>
            </a:r>
            <a:r>
              <a:rPr lang="en-US" sz="2400" b="1" dirty="0"/>
              <a:t>. </a:t>
            </a:r>
            <a:r>
              <a:rPr lang="en-US" sz="2400" b="1" dirty="0" smtClean="0"/>
              <a:t>           </a:t>
            </a:r>
            <a:endParaRPr lang="en-GB" sz="2400" b="1" dirty="0"/>
          </a:p>
        </p:txBody>
      </p:sp>
      <p:sp>
        <p:nvSpPr>
          <p:cNvPr id="11" name="单圆角矩形 10"/>
          <p:cNvSpPr/>
          <p:nvPr/>
        </p:nvSpPr>
        <p:spPr bwMode="auto">
          <a:xfrm>
            <a:off x="467544" y="188640"/>
            <a:ext cx="2520280"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a:solidFill>
                  <a:srgbClr val="C00000"/>
                </a:solidFill>
              </a:rPr>
              <a:t>1. absence</a:t>
            </a:r>
            <a:endParaRPr lang="en-GB" sz="2400" b="1" dirty="0">
              <a:solidFill>
                <a:srgbClr val="C00000"/>
              </a:solidFill>
            </a:endParaRPr>
          </a:p>
        </p:txBody>
      </p:sp>
      <p:sp>
        <p:nvSpPr>
          <p:cNvPr id="14" name="矩形 13"/>
          <p:cNvSpPr/>
          <p:nvPr/>
        </p:nvSpPr>
        <p:spPr>
          <a:xfrm>
            <a:off x="3896943" y="5466366"/>
            <a:ext cx="3303984" cy="461665"/>
          </a:xfrm>
          <a:prstGeom prst="rect">
            <a:avLst/>
          </a:prstGeom>
        </p:spPr>
        <p:txBody>
          <a:bodyPr wrap="square">
            <a:spAutoFit/>
          </a:bodyPr>
          <a:lstStyle/>
          <a:p>
            <a:r>
              <a:rPr lang="en-US" sz="2400" b="1" dirty="0"/>
              <a:t>absent-mindedly </a:t>
            </a:r>
            <a:r>
              <a:rPr lang="en-US" sz="2400" b="1" i="1" dirty="0"/>
              <a:t>adv.</a:t>
            </a:r>
            <a:r>
              <a:rPr lang="en-US" sz="2400" b="1" dirty="0"/>
              <a:t> </a:t>
            </a:r>
            <a:r>
              <a:rPr lang="en-US" sz="2400" b="1" dirty="0" smtClean="0"/>
              <a:t>            </a:t>
            </a:r>
            <a:endParaRPr lang="en-GB" sz="2400" b="1" dirty="0"/>
          </a:p>
        </p:txBody>
      </p:sp>
      <p:sp>
        <p:nvSpPr>
          <p:cNvPr id="15" name="矩形 14"/>
          <p:cNvSpPr/>
          <p:nvPr/>
        </p:nvSpPr>
        <p:spPr>
          <a:xfrm>
            <a:off x="467544" y="5466367"/>
            <a:ext cx="3151584" cy="461665"/>
          </a:xfrm>
          <a:prstGeom prst="rect">
            <a:avLst/>
          </a:prstGeom>
        </p:spPr>
        <p:txBody>
          <a:bodyPr wrap="square">
            <a:spAutoFit/>
          </a:bodyPr>
          <a:lstStyle/>
          <a:p>
            <a:r>
              <a:rPr lang="zh-CN" altLang="en-US" sz="2400" b="1" dirty="0"/>
              <a:t> </a:t>
            </a:r>
            <a:r>
              <a:rPr lang="en-US" sz="2400" b="1" dirty="0"/>
              <a:t>absent-minded </a:t>
            </a:r>
            <a:r>
              <a:rPr lang="en-US" sz="2400" b="1" i="1" dirty="0"/>
              <a:t>adj.</a:t>
            </a:r>
            <a:r>
              <a:rPr lang="en-US" sz="2400" b="1" dirty="0"/>
              <a:t> </a:t>
            </a:r>
            <a:r>
              <a:rPr lang="en-US" sz="2400" b="1" dirty="0" smtClean="0"/>
              <a:t>            </a:t>
            </a:r>
            <a:endParaRPr lang="en-GB" sz="2400" b="1" dirty="0"/>
          </a:p>
        </p:txBody>
      </p:sp>
      <p:sp>
        <p:nvSpPr>
          <p:cNvPr id="16" name="矩形 15"/>
          <p:cNvSpPr/>
          <p:nvPr/>
        </p:nvSpPr>
        <p:spPr>
          <a:xfrm>
            <a:off x="4716016" y="4779500"/>
            <a:ext cx="2112409" cy="461665"/>
          </a:xfrm>
          <a:prstGeom prst="rect">
            <a:avLst/>
          </a:prstGeom>
        </p:spPr>
        <p:txBody>
          <a:bodyPr wrap="square">
            <a:spAutoFit/>
          </a:bodyPr>
          <a:lstStyle/>
          <a:p>
            <a:r>
              <a:rPr lang="en-US" sz="2400" b="1" dirty="0" smtClean="0"/>
              <a:t>absently </a:t>
            </a:r>
            <a:r>
              <a:rPr lang="en-US" sz="2400" b="1" i="1" dirty="0"/>
              <a:t>adv.</a:t>
            </a:r>
            <a:r>
              <a:rPr lang="en-US" sz="2400" b="1" dirty="0"/>
              <a:t> </a:t>
            </a:r>
            <a:r>
              <a:rPr lang="en-US" sz="2400" b="1" dirty="0" smtClean="0"/>
              <a:t>            </a:t>
            </a:r>
            <a:endParaRPr lang="en-GB" sz="2400" b="1" dirty="0"/>
          </a:p>
        </p:txBody>
      </p:sp>
      <p:sp>
        <p:nvSpPr>
          <p:cNvPr id="17" name="矩形 16"/>
          <p:cNvSpPr/>
          <p:nvPr/>
        </p:nvSpPr>
        <p:spPr>
          <a:xfrm>
            <a:off x="2601817" y="4796875"/>
            <a:ext cx="1817285" cy="461665"/>
          </a:xfrm>
          <a:prstGeom prst="rect">
            <a:avLst/>
          </a:prstGeom>
        </p:spPr>
        <p:txBody>
          <a:bodyPr wrap="square">
            <a:spAutoFit/>
          </a:bodyPr>
          <a:lstStyle/>
          <a:p>
            <a:r>
              <a:rPr lang="en-US" sz="2400" b="1" dirty="0" smtClean="0"/>
              <a:t>absent </a:t>
            </a:r>
            <a:r>
              <a:rPr lang="en-US" sz="2400" b="1" i="1" dirty="0"/>
              <a:t>adj.</a:t>
            </a:r>
            <a:r>
              <a:rPr lang="en-US" sz="2400" b="1" dirty="0" smtClean="0"/>
              <a:t>            </a:t>
            </a:r>
            <a:endParaRPr lang="en-GB" sz="2400" b="1" dirty="0"/>
          </a:p>
        </p:txBody>
      </p:sp>
      <p:sp>
        <p:nvSpPr>
          <p:cNvPr id="23" name="矩形 22"/>
          <p:cNvSpPr/>
          <p:nvPr/>
        </p:nvSpPr>
        <p:spPr>
          <a:xfrm>
            <a:off x="7154955" y="5475232"/>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4" name="矩形 23"/>
          <p:cNvSpPr/>
          <p:nvPr/>
        </p:nvSpPr>
        <p:spPr>
          <a:xfrm>
            <a:off x="3448838" y="5466367"/>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ircle(in)">
                                      <p:cBhvr>
                                        <p:cTn id="7" dur="2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ircle(in)">
                                      <p:cBhvr>
                                        <p:cTn id="12" dur="2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80">
                                          <p:stCondLst>
                                            <p:cond delay="0"/>
                                          </p:stCondLst>
                                        </p:cTn>
                                        <p:tgtEl>
                                          <p:spTgt spid="10"/>
                                        </p:tgtEl>
                                      </p:cBhvr>
                                    </p:animEffect>
                                    <p:anim calcmode="lin" valueType="num">
                                      <p:cBhvr>
                                        <p:cTn id="1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3" dur="26">
                                          <p:stCondLst>
                                            <p:cond delay="650"/>
                                          </p:stCondLst>
                                        </p:cTn>
                                        <p:tgtEl>
                                          <p:spTgt spid="10"/>
                                        </p:tgtEl>
                                      </p:cBhvr>
                                      <p:to x="100000" y="60000"/>
                                    </p:animScale>
                                    <p:animScale>
                                      <p:cBhvr>
                                        <p:cTn id="24" dur="166" decel="50000">
                                          <p:stCondLst>
                                            <p:cond delay="676"/>
                                          </p:stCondLst>
                                        </p:cTn>
                                        <p:tgtEl>
                                          <p:spTgt spid="10"/>
                                        </p:tgtEl>
                                      </p:cBhvr>
                                      <p:to x="100000" y="100000"/>
                                    </p:animScale>
                                    <p:animScale>
                                      <p:cBhvr>
                                        <p:cTn id="25" dur="26">
                                          <p:stCondLst>
                                            <p:cond delay="1312"/>
                                          </p:stCondLst>
                                        </p:cTn>
                                        <p:tgtEl>
                                          <p:spTgt spid="10"/>
                                        </p:tgtEl>
                                      </p:cBhvr>
                                      <p:to x="100000" y="80000"/>
                                    </p:animScale>
                                    <p:animScale>
                                      <p:cBhvr>
                                        <p:cTn id="26" dur="166" decel="50000">
                                          <p:stCondLst>
                                            <p:cond delay="1338"/>
                                          </p:stCondLst>
                                        </p:cTn>
                                        <p:tgtEl>
                                          <p:spTgt spid="10"/>
                                        </p:tgtEl>
                                      </p:cBhvr>
                                      <p:to x="100000" y="100000"/>
                                    </p:animScale>
                                    <p:animScale>
                                      <p:cBhvr>
                                        <p:cTn id="27" dur="26">
                                          <p:stCondLst>
                                            <p:cond delay="1642"/>
                                          </p:stCondLst>
                                        </p:cTn>
                                        <p:tgtEl>
                                          <p:spTgt spid="10"/>
                                        </p:tgtEl>
                                      </p:cBhvr>
                                      <p:to x="100000" y="90000"/>
                                    </p:animScale>
                                    <p:animScale>
                                      <p:cBhvr>
                                        <p:cTn id="28" dur="166" decel="50000">
                                          <p:stCondLst>
                                            <p:cond delay="1668"/>
                                          </p:stCondLst>
                                        </p:cTn>
                                        <p:tgtEl>
                                          <p:spTgt spid="10"/>
                                        </p:tgtEl>
                                      </p:cBhvr>
                                      <p:to x="100000" y="100000"/>
                                    </p:animScale>
                                    <p:animScale>
                                      <p:cBhvr>
                                        <p:cTn id="29" dur="26">
                                          <p:stCondLst>
                                            <p:cond delay="1808"/>
                                          </p:stCondLst>
                                        </p:cTn>
                                        <p:tgtEl>
                                          <p:spTgt spid="10"/>
                                        </p:tgtEl>
                                      </p:cBhvr>
                                      <p:to x="100000" y="95000"/>
                                    </p:animScale>
                                    <p:animScale>
                                      <p:cBhvr>
                                        <p:cTn id="30" dur="166" decel="50000">
                                          <p:stCondLst>
                                            <p:cond delay="1834"/>
                                          </p:stCondLst>
                                        </p:cTn>
                                        <p:tgtEl>
                                          <p:spTgt spid="10"/>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80">
                                          <p:stCondLst>
                                            <p:cond delay="0"/>
                                          </p:stCondLst>
                                        </p:cTn>
                                        <p:tgtEl>
                                          <p:spTgt spid="17"/>
                                        </p:tgtEl>
                                      </p:cBhvr>
                                    </p:animEffect>
                                    <p:anim calcmode="lin" valueType="num">
                                      <p:cBhvr>
                                        <p:cTn id="4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8" dur="26">
                                          <p:stCondLst>
                                            <p:cond delay="650"/>
                                          </p:stCondLst>
                                        </p:cTn>
                                        <p:tgtEl>
                                          <p:spTgt spid="17"/>
                                        </p:tgtEl>
                                      </p:cBhvr>
                                      <p:to x="100000" y="60000"/>
                                    </p:animScale>
                                    <p:animScale>
                                      <p:cBhvr>
                                        <p:cTn id="49" dur="166" decel="50000">
                                          <p:stCondLst>
                                            <p:cond delay="676"/>
                                          </p:stCondLst>
                                        </p:cTn>
                                        <p:tgtEl>
                                          <p:spTgt spid="17"/>
                                        </p:tgtEl>
                                      </p:cBhvr>
                                      <p:to x="100000" y="100000"/>
                                    </p:animScale>
                                    <p:animScale>
                                      <p:cBhvr>
                                        <p:cTn id="50" dur="26">
                                          <p:stCondLst>
                                            <p:cond delay="1312"/>
                                          </p:stCondLst>
                                        </p:cTn>
                                        <p:tgtEl>
                                          <p:spTgt spid="17"/>
                                        </p:tgtEl>
                                      </p:cBhvr>
                                      <p:to x="100000" y="80000"/>
                                    </p:animScale>
                                    <p:animScale>
                                      <p:cBhvr>
                                        <p:cTn id="51" dur="166" decel="50000">
                                          <p:stCondLst>
                                            <p:cond delay="1338"/>
                                          </p:stCondLst>
                                        </p:cTn>
                                        <p:tgtEl>
                                          <p:spTgt spid="17"/>
                                        </p:tgtEl>
                                      </p:cBhvr>
                                      <p:to x="100000" y="100000"/>
                                    </p:animScale>
                                    <p:animScale>
                                      <p:cBhvr>
                                        <p:cTn id="52" dur="26">
                                          <p:stCondLst>
                                            <p:cond delay="1642"/>
                                          </p:stCondLst>
                                        </p:cTn>
                                        <p:tgtEl>
                                          <p:spTgt spid="17"/>
                                        </p:tgtEl>
                                      </p:cBhvr>
                                      <p:to x="100000" y="90000"/>
                                    </p:animScale>
                                    <p:animScale>
                                      <p:cBhvr>
                                        <p:cTn id="53" dur="166" decel="50000">
                                          <p:stCondLst>
                                            <p:cond delay="1668"/>
                                          </p:stCondLst>
                                        </p:cTn>
                                        <p:tgtEl>
                                          <p:spTgt spid="17"/>
                                        </p:tgtEl>
                                      </p:cBhvr>
                                      <p:to x="100000" y="100000"/>
                                    </p:animScale>
                                    <p:animScale>
                                      <p:cBhvr>
                                        <p:cTn id="54" dur="26">
                                          <p:stCondLst>
                                            <p:cond delay="1808"/>
                                          </p:stCondLst>
                                        </p:cTn>
                                        <p:tgtEl>
                                          <p:spTgt spid="17"/>
                                        </p:tgtEl>
                                      </p:cBhvr>
                                      <p:to x="100000" y="95000"/>
                                    </p:animScale>
                                    <p:animScale>
                                      <p:cBhvr>
                                        <p:cTn id="55" dur="166" decel="50000">
                                          <p:stCondLst>
                                            <p:cond delay="1834"/>
                                          </p:stCondLst>
                                        </p:cTn>
                                        <p:tgtEl>
                                          <p:spTgt spid="17"/>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fltVal val="0"/>
                                          </p:val>
                                        </p:tav>
                                        <p:tav tm="100000">
                                          <p:val>
                                            <p:strVal val="#ppt_h"/>
                                          </p:val>
                                        </p:tav>
                                      </p:tavLst>
                                    </p:anim>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580">
                                          <p:stCondLst>
                                            <p:cond delay="0"/>
                                          </p:stCondLst>
                                        </p:cTn>
                                        <p:tgtEl>
                                          <p:spTgt spid="16"/>
                                        </p:tgtEl>
                                      </p:cBhvr>
                                    </p:animEffect>
                                    <p:anim calcmode="lin" valueType="num">
                                      <p:cBhvr>
                                        <p:cTn id="6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3" dur="26">
                                          <p:stCondLst>
                                            <p:cond delay="650"/>
                                          </p:stCondLst>
                                        </p:cTn>
                                        <p:tgtEl>
                                          <p:spTgt spid="16"/>
                                        </p:tgtEl>
                                      </p:cBhvr>
                                      <p:to x="100000" y="60000"/>
                                    </p:animScale>
                                    <p:animScale>
                                      <p:cBhvr>
                                        <p:cTn id="74" dur="166" decel="50000">
                                          <p:stCondLst>
                                            <p:cond delay="676"/>
                                          </p:stCondLst>
                                        </p:cTn>
                                        <p:tgtEl>
                                          <p:spTgt spid="16"/>
                                        </p:tgtEl>
                                      </p:cBhvr>
                                      <p:to x="100000" y="100000"/>
                                    </p:animScale>
                                    <p:animScale>
                                      <p:cBhvr>
                                        <p:cTn id="75" dur="26">
                                          <p:stCondLst>
                                            <p:cond delay="1312"/>
                                          </p:stCondLst>
                                        </p:cTn>
                                        <p:tgtEl>
                                          <p:spTgt spid="16"/>
                                        </p:tgtEl>
                                      </p:cBhvr>
                                      <p:to x="100000" y="80000"/>
                                    </p:animScale>
                                    <p:animScale>
                                      <p:cBhvr>
                                        <p:cTn id="76" dur="166" decel="50000">
                                          <p:stCondLst>
                                            <p:cond delay="1338"/>
                                          </p:stCondLst>
                                        </p:cTn>
                                        <p:tgtEl>
                                          <p:spTgt spid="16"/>
                                        </p:tgtEl>
                                      </p:cBhvr>
                                      <p:to x="100000" y="100000"/>
                                    </p:animScale>
                                    <p:animScale>
                                      <p:cBhvr>
                                        <p:cTn id="77" dur="26">
                                          <p:stCondLst>
                                            <p:cond delay="1642"/>
                                          </p:stCondLst>
                                        </p:cTn>
                                        <p:tgtEl>
                                          <p:spTgt spid="16"/>
                                        </p:tgtEl>
                                      </p:cBhvr>
                                      <p:to x="100000" y="90000"/>
                                    </p:animScale>
                                    <p:animScale>
                                      <p:cBhvr>
                                        <p:cTn id="78" dur="166" decel="50000">
                                          <p:stCondLst>
                                            <p:cond delay="1668"/>
                                          </p:stCondLst>
                                        </p:cTn>
                                        <p:tgtEl>
                                          <p:spTgt spid="16"/>
                                        </p:tgtEl>
                                      </p:cBhvr>
                                      <p:to x="100000" y="100000"/>
                                    </p:animScale>
                                    <p:animScale>
                                      <p:cBhvr>
                                        <p:cTn id="79" dur="26">
                                          <p:stCondLst>
                                            <p:cond delay="1808"/>
                                          </p:stCondLst>
                                        </p:cTn>
                                        <p:tgtEl>
                                          <p:spTgt spid="16"/>
                                        </p:tgtEl>
                                      </p:cBhvr>
                                      <p:to x="100000" y="95000"/>
                                    </p:animScale>
                                    <p:animScale>
                                      <p:cBhvr>
                                        <p:cTn id="80" dur="166" decel="50000">
                                          <p:stCondLst>
                                            <p:cond delay="1834"/>
                                          </p:stCondLst>
                                        </p:cTn>
                                        <p:tgtEl>
                                          <p:spTgt spid="16"/>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anim calcmode="lin" valueType="num">
                                      <p:cBhvr>
                                        <p:cTn id="85" dur="500" fill="hold"/>
                                        <p:tgtEl>
                                          <p:spTgt spid="6"/>
                                        </p:tgtEl>
                                        <p:attrNameLst>
                                          <p:attrName>ppt_w</p:attrName>
                                        </p:attrNameLst>
                                      </p:cBhvr>
                                      <p:tavLst>
                                        <p:tav tm="0">
                                          <p:val>
                                            <p:fltVal val="0"/>
                                          </p:val>
                                        </p:tav>
                                        <p:tav tm="100000">
                                          <p:val>
                                            <p:strVal val="#ppt_w"/>
                                          </p:val>
                                        </p:tav>
                                      </p:tavLst>
                                    </p:anim>
                                    <p:anim calcmode="lin" valueType="num">
                                      <p:cBhvr>
                                        <p:cTn id="86" dur="500" fill="hold"/>
                                        <p:tgtEl>
                                          <p:spTgt spid="6"/>
                                        </p:tgtEl>
                                        <p:attrNameLst>
                                          <p:attrName>ppt_h</p:attrName>
                                        </p:attrNameLst>
                                      </p:cBhvr>
                                      <p:tavLst>
                                        <p:tav tm="0">
                                          <p:val>
                                            <p:fltVal val="0"/>
                                          </p:val>
                                        </p:tav>
                                        <p:tav tm="100000">
                                          <p:val>
                                            <p:strVal val="#ppt_h"/>
                                          </p:val>
                                        </p:tav>
                                      </p:tavLst>
                                    </p:anim>
                                    <p:animEffect transition="in" filter="fade">
                                      <p:cBhvr>
                                        <p:cTn id="87" dur="500"/>
                                        <p:tgtEl>
                                          <p:spTgt spid="6"/>
                                        </p:tgtEl>
                                      </p:cBhvr>
                                    </p:animEffect>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wipe(down)">
                                      <p:cBhvr>
                                        <p:cTn id="92" dur="580">
                                          <p:stCondLst>
                                            <p:cond delay="0"/>
                                          </p:stCondLst>
                                        </p:cTn>
                                        <p:tgtEl>
                                          <p:spTgt spid="12"/>
                                        </p:tgtEl>
                                      </p:cBhvr>
                                    </p:animEffect>
                                    <p:anim calcmode="lin" valueType="num">
                                      <p:cBhvr>
                                        <p:cTn id="9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8" dur="26">
                                          <p:stCondLst>
                                            <p:cond delay="650"/>
                                          </p:stCondLst>
                                        </p:cTn>
                                        <p:tgtEl>
                                          <p:spTgt spid="12"/>
                                        </p:tgtEl>
                                      </p:cBhvr>
                                      <p:to x="100000" y="60000"/>
                                    </p:animScale>
                                    <p:animScale>
                                      <p:cBhvr>
                                        <p:cTn id="99" dur="166" decel="50000">
                                          <p:stCondLst>
                                            <p:cond delay="676"/>
                                          </p:stCondLst>
                                        </p:cTn>
                                        <p:tgtEl>
                                          <p:spTgt spid="12"/>
                                        </p:tgtEl>
                                      </p:cBhvr>
                                      <p:to x="100000" y="100000"/>
                                    </p:animScale>
                                    <p:animScale>
                                      <p:cBhvr>
                                        <p:cTn id="100" dur="26">
                                          <p:stCondLst>
                                            <p:cond delay="1312"/>
                                          </p:stCondLst>
                                        </p:cTn>
                                        <p:tgtEl>
                                          <p:spTgt spid="12"/>
                                        </p:tgtEl>
                                      </p:cBhvr>
                                      <p:to x="100000" y="80000"/>
                                    </p:animScale>
                                    <p:animScale>
                                      <p:cBhvr>
                                        <p:cTn id="101" dur="166" decel="50000">
                                          <p:stCondLst>
                                            <p:cond delay="1338"/>
                                          </p:stCondLst>
                                        </p:cTn>
                                        <p:tgtEl>
                                          <p:spTgt spid="12"/>
                                        </p:tgtEl>
                                      </p:cBhvr>
                                      <p:to x="100000" y="100000"/>
                                    </p:animScale>
                                    <p:animScale>
                                      <p:cBhvr>
                                        <p:cTn id="102" dur="26">
                                          <p:stCondLst>
                                            <p:cond delay="1642"/>
                                          </p:stCondLst>
                                        </p:cTn>
                                        <p:tgtEl>
                                          <p:spTgt spid="12"/>
                                        </p:tgtEl>
                                      </p:cBhvr>
                                      <p:to x="100000" y="90000"/>
                                    </p:animScale>
                                    <p:animScale>
                                      <p:cBhvr>
                                        <p:cTn id="103" dur="166" decel="50000">
                                          <p:stCondLst>
                                            <p:cond delay="1668"/>
                                          </p:stCondLst>
                                        </p:cTn>
                                        <p:tgtEl>
                                          <p:spTgt spid="12"/>
                                        </p:tgtEl>
                                      </p:cBhvr>
                                      <p:to x="100000" y="100000"/>
                                    </p:animScale>
                                    <p:animScale>
                                      <p:cBhvr>
                                        <p:cTn id="104" dur="26">
                                          <p:stCondLst>
                                            <p:cond delay="1808"/>
                                          </p:stCondLst>
                                        </p:cTn>
                                        <p:tgtEl>
                                          <p:spTgt spid="12"/>
                                        </p:tgtEl>
                                      </p:cBhvr>
                                      <p:to x="100000" y="95000"/>
                                    </p:animScale>
                                    <p:animScale>
                                      <p:cBhvr>
                                        <p:cTn id="105" dur="166" decel="50000">
                                          <p:stCondLst>
                                            <p:cond delay="1834"/>
                                          </p:stCondLst>
                                        </p:cTn>
                                        <p:tgtEl>
                                          <p:spTgt spid="12"/>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grpId="0" nodeType="click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wipe(down)">
                                      <p:cBhvr>
                                        <p:cTn id="110" dur="580">
                                          <p:stCondLst>
                                            <p:cond delay="0"/>
                                          </p:stCondLst>
                                        </p:cTn>
                                        <p:tgtEl>
                                          <p:spTgt spid="15"/>
                                        </p:tgtEl>
                                      </p:cBhvr>
                                    </p:animEffect>
                                    <p:anim calcmode="lin" valueType="num">
                                      <p:cBhvr>
                                        <p:cTn id="11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16" dur="26">
                                          <p:stCondLst>
                                            <p:cond delay="650"/>
                                          </p:stCondLst>
                                        </p:cTn>
                                        <p:tgtEl>
                                          <p:spTgt spid="15"/>
                                        </p:tgtEl>
                                      </p:cBhvr>
                                      <p:to x="100000" y="60000"/>
                                    </p:animScale>
                                    <p:animScale>
                                      <p:cBhvr>
                                        <p:cTn id="117" dur="166" decel="50000">
                                          <p:stCondLst>
                                            <p:cond delay="676"/>
                                          </p:stCondLst>
                                        </p:cTn>
                                        <p:tgtEl>
                                          <p:spTgt spid="15"/>
                                        </p:tgtEl>
                                      </p:cBhvr>
                                      <p:to x="100000" y="100000"/>
                                    </p:animScale>
                                    <p:animScale>
                                      <p:cBhvr>
                                        <p:cTn id="118" dur="26">
                                          <p:stCondLst>
                                            <p:cond delay="1312"/>
                                          </p:stCondLst>
                                        </p:cTn>
                                        <p:tgtEl>
                                          <p:spTgt spid="15"/>
                                        </p:tgtEl>
                                      </p:cBhvr>
                                      <p:to x="100000" y="80000"/>
                                    </p:animScale>
                                    <p:animScale>
                                      <p:cBhvr>
                                        <p:cTn id="119" dur="166" decel="50000">
                                          <p:stCondLst>
                                            <p:cond delay="1338"/>
                                          </p:stCondLst>
                                        </p:cTn>
                                        <p:tgtEl>
                                          <p:spTgt spid="15"/>
                                        </p:tgtEl>
                                      </p:cBhvr>
                                      <p:to x="100000" y="100000"/>
                                    </p:animScale>
                                    <p:animScale>
                                      <p:cBhvr>
                                        <p:cTn id="120" dur="26">
                                          <p:stCondLst>
                                            <p:cond delay="1642"/>
                                          </p:stCondLst>
                                        </p:cTn>
                                        <p:tgtEl>
                                          <p:spTgt spid="15"/>
                                        </p:tgtEl>
                                      </p:cBhvr>
                                      <p:to x="100000" y="90000"/>
                                    </p:animScale>
                                    <p:animScale>
                                      <p:cBhvr>
                                        <p:cTn id="121" dur="166" decel="50000">
                                          <p:stCondLst>
                                            <p:cond delay="1668"/>
                                          </p:stCondLst>
                                        </p:cTn>
                                        <p:tgtEl>
                                          <p:spTgt spid="15"/>
                                        </p:tgtEl>
                                      </p:cBhvr>
                                      <p:to x="100000" y="100000"/>
                                    </p:animScale>
                                    <p:animScale>
                                      <p:cBhvr>
                                        <p:cTn id="122" dur="26">
                                          <p:stCondLst>
                                            <p:cond delay="1808"/>
                                          </p:stCondLst>
                                        </p:cTn>
                                        <p:tgtEl>
                                          <p:spTgt spid="15"/>
                                        </p:tgtEl>
                                      </p:cBhvr>
                                      <p:to x="100000" y="95000"/>
                                    </p:animScale>
                                    <p:animScale>
                                      <p:cBhvr>
                                        <p:cTn id="123" dur="166" decel="50000">
                                          <p:stCondLst>
                                            <p:cond delay="1834"/>
                                          </p:stCondLst>
                                        </p:cTn>
                                        <p:tgtEl>
                                          <p:spTgt spid="15"/>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p:cTn id="128" dur="500" fill="hold"/>
                                        <p:tgtEl>
                                          <p:spTgt spid="24"/>
                                        </p:tgtEl>
                                        <p:attrNameLst>
                                          <p:attrName>ppt_w</p:attrName>
                                        </p:attrNameLst>
                                      </p:cBhvr>
                                      <p:tavLst>
                                        <p:tav tm="0">
                                          <p:val>
                                            <p:fltVal val="0"/>
                                          </p:val>
                                        </p:tav>
                                        <p:tav tm="100000">
                                          <p:val>
                                            <p:strVal val="#ppt_w"/>
                                          </p:val>
                                        </p:tav>
                                      </p:tavLst>
                                    </p:anim>
                                    <p:anim calcmode="lin" valueType="num">
                                      <p:cBhvr>
                                        <p:cTn id="129" dur="500" fill="hold"/>
                                        <p:tgtEl>
                                          <p:spTgt spid="24"/>
                                        </p:tgtEl>
                                        <p:attrNameLst>
                                          <p:attrName>ppt_h</p:attrName>
                                        </p:attrNameLst>
                                      </p:cBhvr>
                                      <p:tavLst>
                                        <p:tav tm="0">
                                          <p:val>
                                            <p:fltVal val="0"/>
                                          </p:val>
                                        </p:tav>
                                        <p:tav tm="100000">
                                          <p:val>
                                            <p:strVal val="#ppt_h"/>
                                          </p:val>
                                        </p:tav>
                                      </p:tavLst>
                                    </p:anim>
                                    <p:animEffect transition="in" filter="fade">
                                      <p:cBhvr>
                                        <p:cTn id="130" dur="500"/>
                                        <p:tgtEl>
                                          <p:spTgt spid="24"/>
                                        </p:tgtEl>
                                      </p:cBhvr>
                                    </p:animEffect>
                                  </p:childTnLst>
                                </p:cTn>
                              </p:par>
                            </p:childTnLst>
                          </p:cTn>
                        </p:par>
                      </p:childTnLst>
                    </p:cTn>
                  </p:par>
                  <p:par>
                    <p:cTn id="131" fill="hold">
                      <p:stCondLst>
                        <p:cond delay="indefinite"/>
                      </p:stCondLst>
                      <p:childTnLst>
                        <p:par>
                          <p:cTn id="132" fill="hold">
                            <p:stCondLst>
                              <p:cond delay="0"/>
                            </p:stCondLst>
                            <p:childTnLst>
                              <p:par>
                                <p:cTn id="133" presetID="26" presetClass="entr" presetSubtype="0" fill="hold" grpId="0" nodeType="clickEffect">
                                  <p:stCondLst>
                                    <p:cond delay="0"/>
                                  </p:stCondLst>
                                  <p:childTnLst>
                                    <p:set>
                                      <p:cBhvr>
                                        <p:cTn id="134" dur="1" fill="hold">
                                          <p:stCondLst>
                                            <p:cond delay="0"/>
                                          </p:stCondLst>
                                        </p:cTn>
                                        <p:tgtEl>
                                          <p:spTgt spid="14"/>
                                        </p:tgtEl>
                                        <p:attrNameLst>
                                          <p:attrName>style.visibility</p:attrName>
                                        </p:attrNameLst>
                                      </p:cBhvr>
                                      <p:to>
                                        <p:strVal val="visible"/>
                                      </p:to>
                                    </p:set>
                                    <p:animEffect transition="in" filter="wipe(down)">
                                      <p:cBhvr>
                                        <p:cTn id="135" dur="580">
                                          <p:stCondLst>
                                            <p:cond delay="0"/>
                                          </p:stCondLst>
                                        </p:cTn>
                                        <p:tgtEl>
                                          <p:spTgt spid="14"/>
                                        </p:tgtEl>
                                      </p:cBhvr>
                                    </p:animEffect>
                                    <p:anim calcmode="lin" valueType="num">
                                      <p:cBhvr>
                                        <p:cTn id="13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1" dur="26">
                                          <p:stCondLst>
                                            <p:cond delay="650"/>
                                          </p:stCondLst>
                                        </p:cTn>
                                        <p:tgtEl>
                                          <p:spTgt spid="14"/>
                                        </p:tgtEl>
                                      </p:cBhvr>
                                      <p:to x="100000" y="60000"/>
                                    </p:animScale>
                                    <p:animScale>
                                      <p:cBhvr>
                                        <p:cTn id="142" dur="166" decel="50000">
                                          <p:stCondLst>
                                            <p:cond delay="676"/>
                                          </p:stCondLst>
                                        </p:cTn>
                                        <p:tgtEl>
                                          <p:spTgt spid="14"/>
                                        </p:tgtEl>
                                      </p:cBhvr>
                                      <p:to x="100000" y="100000"/>
                                    </p:animScale>
                                    <p:animScale>
                                      <p:cBhvr>
                                        <p:cTn id="143" dur="26">
                                          <p:stCondLst>
                                            <p:cond delay="1312"/>
                                          </p:stCondLst>
                                        </p:cTn>
                                        <p:tgtEl>
                                          <p:spTgt spid="14"/>
                                        </p:tgtEl>
                                      </p:cBhvr>
                                      <p:to x="100000" y="80000"/>
                                    </p:animScale>
                                    <p:animScale>
                                      <p:cBhvr>
                                        <p:cTn id="144" dur="166" decel="50000">
                                          <p:stCondLst>
                                            <p:cond delay="1338"/>
                                          </p:stCondLst>
                                        </p:cTn>
                                        <p:tgtEl>
                                          <p:spTgt spid="14"/>
                                        </p:tgtEl>
                                      </p:cBhvr>
                                      <p:to x="100000" y="100000"/>
                                    </p:animScale>
                                    <p:animScale>
                                      <p:cBhvr>
                                        <p:cTn id="145" dur="26">
                                          <p:stCondLst>
                                            <p:cond delay="1642"/>
                                          </p:stCondLst>
                                        </p:cTn>
                                        <p:tgtEl>
                                          <p:spTgt spid="14"/>
                                        </p:tgtEl>
                                      </p:cBhvr>
                                      <p:to x="100000" y="90000"/>
                                    </p:animScale>
                                    <p:animScale>
                                      <p:cBhvr>
                                        <p:cTn id="146" dur="166" decel="50000">
                                          <p:stCondLst>
                                            <p:cond delay="1668"/>
                                          </p:stCondLst>
                                        </p:cTn>
                                        <p:tgtEl>
                                          <p:spTgt spid="14"/>
                                        </p:tgtEl>
                                      </p:cBhvr>
                                      <p:to x="100000" y="100000"/>
                                    </p:animScale>
                                    <p:animScale>
                                      <p:cBhvr>
                                        <p:cTn id="147" dur="26">
                                          <p:stCondLst>
                                            <p:cond delay="1808"/>
                                          </p:stCondLst>
                                        </p:cTn>
                                        <p:tgtEl>
                                          <p:spTgt spid="14"/>
                                        </p:tgtEl>
                                      </p:cBhvr>
                                      <p:to x="100000" y="95000"/>
                                    </p:animScale>
                                    <p:animScale>
                                      <p:cBhvr>
                                        <p:cTn id="148" dur="166" decel="50000">
                                          <p:stCondLst>
                                            <p:cond delay="1834"/>
                                          </p:stCondLst>
                                        </p:cTn>
                                        <p:tgtEl>
                                          <p:spTgt spid="14"/>
                                        </p:tgtEl>
                                      </p:cBhvr>
                                      <p:to x="100000" y="100000"/>
                                    </p:animScale>
                                  </p:childTnLst>
                                </p:cTn>
                              </p:par>
                            </p:childTnLst>
                          </p:cTn>
                        </p:par>
                      </p:childTnLst>
                    </p:cTn>
                  </p:par>
                  <p:par>
                    <p:cTn id="149" fill="hold">
                      <p:stCondLst>
                        <p:cond delay="indefinite"/>
                      </p:stCondLst>
                      <p:childTnLst>
                        <p:par>
                          <p:cTn id="150" fill="hold">
                            <p:stCondLst>
                              <p:cond delay="0"/>
                            </p:stCondLst>
                            <p:childTnLst>
                              <p:par>
                                <p:cTn id="151" presetID="53" presetClass="entr" presetSubtype="16" fill="hold" grpId="0" nodeType="clickEffect">
                                  <p:stCondLst>
                                    <p:cond delay="0"/>
                                  </p:stCondLst>
                                  <p:childTnLst>
                                    <p:set>
                                      <p:cBhvr>
                                        <p:cTn id="152" dur="1" fill="hold">
                                          <p:stCondLst>
                                            <p:cond delay="0"/>
                                          </p:stCondLst>
                                        </p:cTn>
                                        <p:tgtEl>
                                          <p:spTgt spid="23"/>
                                        </p:tgtEl>
                                        <p:attrNameLst>
                                          <p:attrName>style.visibility</p:attrName>
                                        </p:attrNameLst>
                                      </p:cBhvr>
                                      <p:to>
                                        <p:strVal val="visible"/>
                                      </p:to>
                                    </p:set>
                                    <p:anim calcmode="lin" valueType="num">
                                      <p:cBhvr>
                                        <p:cTn id="153" dur="500" fill="hold"/>
                                        <p:tgtEl>
                                          <p:spTgt spid="23"/>
                                        </p:tgtEl>
                                        <p:attrNameLst>
                                          <p:attrName>ppt_w</p:attrName>
                                        </p:attrNameLst>
                                      </p:cBhvr>
                                      <p:tavLst>
                                        <p:tav tm="0">
                                          <p:val>
                                            <p:fltVal val="0"/>
                                          </p:val>
                                        </p:tav>
                                        <p:tav tm="100000">
                                          <p:val>
                                            <p:strVal val="#ppt_w"/>
                                          </p:val>
                                        </p:tav>
                                      </p:tavLst>
                                    </p:anim>
                                    <p:anim calcmode="lin" valueType="num">
                                      <p:cBhvr>
                                        <p:cTn id="154" dur="500" fill="hold"/>
                                        <p:tgtEl>
                                          <p:spTgt spid="23"/>
                                        </p:tgtEl>
                                        <p:attrNameLst>
                                          <p:attrName>ppt_h</p:attrName>
                                        </p:attrNameLst>
                                      </p:cBhvr>
                                      <p:tavLst>
                                        <p:tav tm="0">
                                          <p:val>
                                            <p:fltVal val="0"/>
                                          </p:val>
                                        </p:tav>
                                        <p:tav tm="100000">
                                          <p:val>
                                            <p:strVal val="#ppt_h"/>
                                          </p:val>
                                        </p:tav>
                                      </p:tavLst>
                                    </p:anim>
                                    <p:animEffect transition="in" filter="fade">
                                      <p:cBhvr>
                                        <p:cTn id="155" dur="500"/>
                                        <p:tgtEl>
                                          <p:spTgt spid="23"/>
                                        </p:tgtEl>
                                      </p:cBhvr>
                                    </p:animEffect>
                                  </p:childTnLst>
                                </p:cTn>
                              </p:par>
                            </p:childTnLst>
                          </p:cTn>
                        </p:par>
                      </p:childTnLst>
                    </p:cTn>
                  </p:par>
                  <p:par>
                    <p:cTn id="156" fill="hold">
                      <p:stCondLst>
                        <p:cond delay="indefinite"/>
                      </p:stCondLst>
                      <p:childTnLst>
                        <p:par>
                          <p:cTn id="157" fill="hold">
                            <p:stCondLst>
                              <p:cond delay="0"/>
                            </p:stCondLst>
                            <p:childTnLst>
                              <p:par>
                                <p:cTn id="158" presetID="26" presetClass="entr" presetSubtype="0" fill="hold" grpId="0" nodeType="clickEffect">
                                  <p:stCondLst>
                                    <p:cond delay="0"/>
                                  </p:stCondLst>
                                  <p:childTnLst>
                                    <p:set>
                                      <p:cBhvr>
                                        <p:cTn id="159" dur="1" fill="hold">
                                          <p:stCondLst>
                                            <p:cond delay="0"/>
                                          </p:stCondLst>
                                        </p:cTn>
                                        <p:tgtEl>
                                          <p:spTgt spid="13"/>
                                        </p:tgtEl>
                                        <p:attrNameLst>
                                          <p:attrName>style.visibility</p:attrName>
                                        </p:attrNameLst>
                                      </p:cBhvr>
                                      <p:to>
                                        <p:strVal val="visible"/>
                                      </p:to>
                                    </p:set>
                                    <p:animEffect transition="in" filter="wipe(down)">
                                      <p:cBhvr>
                                        <p:cTn id="160" dur="580">
                                          <p:stCondLst>
                                            <p:cond delay="0"/>
                                          </p:stCondLst>
                                        </p:cTn>
                                        <p:tgtEl>
                                          <p:spTgt spid="13"/>
                                        </p:tgtEl>
                                      </p:cBhvr>
                                    </p:animEffect>
                                    <p:anim calcmode="lin" valueType="num">
                                      <p:cBhvr>
                                        <p:cTn id="16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66" dur="26">
                                          <p:stCondLst>
                                            <p:cond delay="650"/>
                                          </p:stCondLst>
                                        </p:cTn>
                                        <p:tgtEl>
                                          <p:spTgt spid="13"/>
                                        </p:tgtEl>
                                      </p:cBhvr>
                                      <p:to x="100000" y="60000"/>
                                    </p:animScale>
                                    <p:animScale>
                                      <p:cBhvr>
                                        <p:cTn id="167" dur="166" decel="50000">
                                          <p:stCondLst>
                                            <p:cond delay="676"/>
                                          </p:stCondLst>
                                        </p:cTn>
                                        <p:tgtEl>
                                          <p:spTgt spid="13"/>
                                        </p:tgtEl>
                                      </p:cBhvr>
                                      <p:to x="100000" y="100000"/>
                                    </p:animScale>
                                    <p:animScale>
                                      <p:cBhvr>
                                        <p:cTn id="168" dur="26">
                                          <p:stCondLst>
                                            <p:cond delay="1312"/>
                                          </p:stCondLst>
                                        </p:cTn>
                                        <p:tgtEl>
                                          <p:spTgt spid="13"/>
                                        </p:tgtEl>
                                      </p:cBhvr>
                                      <p:to x="100000" y="80000"/>
                                    </p:animScale>
                                    <p:animScale>
                                      <p:cBhvr>
                                        <p:cTn id="169" dur="166" decel="50000">
                                          <p:stCondLst>
                                            <p:cond delay="1338"/>
                                          </p:stCondLst>
                                        </p:cTn>
                                        <p:tgtEl>
                                          <p:spTgt spid="13"/>
                                        </p:tgtEl>
                                      </p:cBhvr>
                                      <p:to x="100000" y="100000"/>
                                    </p:animScale>
                                    <p:animScale>
                                      <p:cBhvr>
                                        <p:cTn id="170" dur="26">
                                          <p:stCondLst>
                                            <p:cond delay="1642"/>
                                          </p:stCondLst>
                                        </p:cTn>
                                        <p:tgtEl>
                                          <p:spTgt spid="13"/>
                                        </p:tgtEl>
                                      </p:cBhvr>
                                      <p:to x="100000" y="90000"/>
                                    </p:animScale>
                                    <p:animScale>
                                      <p:cBhvr>
                                        <p:cTn id="171" dur="166" decel="50000">
                                          <p:stCondLst>
                                            <p:cond delay="1668"/>
                                          </p:stCondLst>
                                        </p:cTn>
                                        <p:tgtEl>
                                          <p:spTgt spid="13"/>
                                        </p:tgtEl>
                                      </p:cBhvr>
                                      <p:to x="100000" y="100000"/>
                                    </p:animScale>
                                    <p:animScale>
                                      <p:cBhvr>
                                        <p:cTn id="172" dur="26">
                                          <p:stCondLst>
                                            <p:cond delay="1808"/>
                                          </p:stCondLst>
                                        </p:cTn>
                                        <p:tgtEl>
                                          <p:spTgt spid="13"/>
                                        </p:tgtEl>
                                      </p:cBhvr>
                                      <p:to x="100000" y="95000"/>
                                    </p:animScale>
                                    <p:animScale>
                                      <p:cBhvr>
                                        <p:cTn id="173"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P spid="13" grpId="0"/>
      <p:bldP spid="14" grpId="0"/>
      <p:bldP spid="15" grpId="0"/>
      <p:bldP spid="16" grpId="0"/>
      <p:bldP spid="17"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1124744"/>
            <a:ext cx="8675133" cy="5328591"/>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nSpc>
                <a:spcPct val="150000"/>
              </a:lnSpc>
            </a:pPr>
            <a:r>
              <a:rPr lang="en-US" sz="2400" b="1" dirty="0">
                <a:solidFill>
                  <a:srgbClr val="2D91B9"/>
                </a:solidFill>
              </a:rPr>
              <a:t>Definitions</a:t>
            </a:r>
            <a:endParaRPr lang="en-GB" sz="2400" b="1" dirty="0">
              <a:solidFill>
                <a:srgbClr val="2D91B9"/>
              </a:solidFill>
            </a:endParaRPr>
          </a:p>
          <a:p>
            <a:pPr>
              <a:lnSpc>
                <a:spcPct val="150000"/>
              </a:lnSpc>
            </a:pPr>
            <a:r>
              <a:rPr lang="en-GB" sz="2400" b="1" i="1" dirty="0">
                <a:solidFill>
                  <a:schemeClr val="tx1"/>
                </a:solidFill>
              </a:rPr>
              <a:t>occupy: 1) live in or have possession of  </a:t>
            </a:r>
            <a:r>
              <a:rPr lang="en-GB" sz="2400" b="1" i="1" dirty="0" smtClean="0">
                <a:solidFill>
                  <a:schemeClr val="tx1"/>
                </a:solidFill>
              </a:rPr>
              <a:t>2</a:t>
            </a:r>
            <a:r>
              <a:rPr lang="en-GB" sz="2400" b="1" i="1" dirty="0">
                <a:solidFill>
                  <a:schemeClr val="tx1"/>
                </a:solidFill>
              </a:rPr>
              <a:t>) take up or fill </a:t>
            </a:r>
            <a:r>
              <a:rPr lang="en-GB" sz="2400" b="1" i="1" dirty="0" smtClean="0">
                <a:solidFill>
                  <a:schemeClr val="tx1"/>
                </a:solidFill>
              </a:rPr>
              <a:t>  </a:t>
            </a:r>
            <a:r>
              <a:rPr lang="en-GB" sz="2400" b="1" i="1" dirty="0">
                <a:solidFill>
                  <a:schemeClr val="tx1"/>
                </a:solidFill>
              </a:rPr>
              <a:t>3) hold or fill (an official position</a:t>
            </a:r>
            <a:r>
              <a:rPr lang="en-GB" sz="2400" b="1" i="1" dirty="0" smtClean="0">
                <a:solidFill>
                  <a:schemeClr val="tx1"/>
                </a:solidFill>
              </a:rPr>
              <a:t>)</a:t>
            </a:r>
            <a:endParaRPr lang="en-GB" sz="2400" b="1" i="1" dirty="0" smtClean="0">
              <a:solidFill>
                <a:schemeClr val="tx1"/>
              </a:solidFill>
            </a:endParaRPr>
          </a:p>
          <a:p>
            <a:pPr>
              <a:lnSpc>
                <a:spcPct val="150000"/>
              </a:lnSpc>
            </a:pPr>
            <a:r>
              <a:rPr lang="en-GB" sz="2400" b="1" i="1" dirty="0">
                <a:solidFill>
                  <a:schemeClr val="tx1"/>
                </a:solidFill>
              </a:rPr>
              <a:t>occupied adj.: in use; filled</a:t>
            </a:r>
            <a:endParaRPr lang="en-GB" sz="2400" b="1" i="1" dirty="0">
              <a:solidFill>
                <a:schemeClr val="tx1"/>
              </a:solidFill>
            </a:endParaRPr>
          </a:p>
          <a:p>
            <a:pPr>
              <a:lnSpc>
                <a:spcPct val="150000"/>
              </a:lnSpc>
            </a:pPr>
            <a:r>
              <a:rPr lang="en-GB" sz="2400" b="1" i="1" dirty="0">
                <a:solidFill>
                  <a:schemeClr val="tx1"/>
                </a:solidFill>
              </a:rPr>
              <a:t>occupation n.: 1) action of occupying or state of being occupied </a:t>
            </a:r>
            <a:r>
              <a:rPr lang="en-GB" sz="2400" b="1" i="1" dirty="0" smtClean="0">
                <a:solidFill>
                  <a:schemeClr val="tx1"/>
                </a:solidFill>
              </a:rPr>
              <a:t>2</a:t>
            </a:r>
            <a:r>
              <a:rPr lang="en-GB" sz="2400" b="1" i="1" dirty="0">
                <a:solidFill>
                  <a:schemeClr val="tx1"/>
                </a:solidFill>
              </a:rPr>
              <a:t>) job or employment </a:t>
            </a:r>
            <a:endParaRPr lang="en-GB" sz="2400" b="1" i="1" dirty="0">
              <a:solidFill>
                <a:schemeClr val="tx1"/>
              </a:solidFill>
            </a:endParaRPr>
          </a:p>
          <a:p>
            <a:pPr>
              <a:lnSpc>
                <a:spcPct val="150000"/>
              </a:lnSpc>
            </a:pPr>
            <a:r>
              <a:rPr lang="en-US" sz="2400" b="1" dirty="0" smtClean="0">
                <a:solidFill>
                  <a:srgbClr val="2D91B9"/>
                </a:solidFill>
              </a:rPr>
              <a:t>Vocabulary web</a:t>
            </a:r>
            <a:endParaRPr lang="en-GB" sz="2400" b="1" dirty="0" smtClean="0">
              <a:solidFill>
                <a:srgbClr val="2D91B9"/>
              </a:solidFill>
            </a:endParaRPr>
          </a:p>
          <a:p>
            <a:pPr>
              <a:lnSpc>
                <a:spcPct val="150000"/>
              </a:lnSpc>
            </a:pPr>
            <a:r>
              <a:rPr lang="en-US" sz="2400" b="1" i="1" dirty="0" smtClean="0"/>
              <a:t> </a:t>
            </a:r>
            <a:r>
              <a:rPr lang="zh-CN" altLang="en-US" sz="2400" b="1" dirty="0" smtClean="0"/>
              <a:t>                          </a:t>
            </a:r>
            <a:endParaRPr lang="en-GB" sz="2400" b="1" dirty="0" smtClean="0"/>
          </a:p>
          <a:p>
            <a:pPr>
              <a:lnSpc>
                <a:spcPct val="150000"/>
              </a:lnSpc>
            </a:pPr>
            <a:r>
              <a:rPr lang="en-US" sz="2400" b="1" dirty="0" smtClean="0"/>
              <a:t> </a:t>
            </a:r>
            <a:endParaRPr lang="en-GB" sz="2400" b="1" dirty="0">
              <a:solidFill>
                <a:srgbClr val="C00000"/>
              </a:solidFill>
            </a:endParaRPr>
          </a:p>
        </p:txBody>
      </p:sp>
      <p:sp>
        <p:nvSpPr>
          <p:cNvPr id="13" name="矩形 12"/>
          <p:cNvSpPr/>
          <p:nvPr/>
        </p:nvSpPr>
        <p:spPr>
          <a:xfrm>
            <a:off x="576602" y="6036235"/>
            <a:ext cx="5651508" cy="461665"/>
          </a:xfrm>
          <a:prstGeom prst="rect">
            <a:avLst/>
          </a:prstGeom>
        </p:spPr>
        <p:txBody>
          <a:bodyPr wrap="square">
            <a:spAutoFit/>
          </a:bodyPr>
          <a:lstStyle/>
          <a:p>
            <a:r>
              <a:rPr lang="en-US" sz="2400" b="1" dirty="0"/>
              <a:t>be occupied in doing </a:t>
            </a:r>
            <a:r>
              <a:rPr lang="en-US" sz="2400" b="1" dirty="0" err="1"/>
              <a:t>sth</a:t>
            </a:r>
            <a:r>
              <a:rPr lang="en-US" sz="2400" b="1" dirty="0"/>
              <a:t>. (with </a:t>
            </a:r>
            <a:r>
              <a:rPr lang="en-US" sz="2400" b="1" dirty="0" err="1"/>
              <a:t>sth</a:t>
            </a:r>
            <a:r>
              <a:rPr lang="en-US" sz="2400" b="1" dirty="0"/>
              <a:t>. )</a:t>
            </a:r>
            <a:r>
              <a:rPr lang="en-US" sz="2400" b="1" dirty="0" smtClean="0"/>
              <a:t>            </a:t>
            </a:r>
            <a:endParaRPr lang="en-GB" sz="2400" b="1" dirty="0"/>
          </a:p>
        </p:txBody>
      </p:sp>
      <p:sp>
        <p:nvSpPr>
          <p:cNvPr id="11" name="单圆角矩形 10"/>
          <p:cNvSpPr/>
          <p:nvPr/>
        </p:nvSpPr>
        <p:spPr bwMode="auto">
          <a:xfrm>
            <a:off x="467544" y="188640"/>
            <a:ext cx="2520280"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a:solidFill>
                  <a:srgbClr val="C00000"/>
                </a:solidFill>
              </a:rPr>
              <a:t>2. occupy</a:t>
            </a:r>
            <a:endParaRPr lang="en-GB" sz="2400" b="1" dirty="0">
              <a:solidFill>
                <a:srgbClr val="C00000"/>
              </a:solidFill>
            </a:endParaRPr>
          </a:p>
        </p:txBody>
      </p:sp>
      <p:sp>
        <p:nvSpPr>
          <p:cNvPr id="14" name="矩形 13"/>
          <p:cNvSpPr/>
          <p:nvPr/>
        </p:nvSpPr>
        <p:spPr>
          <a:xfrm>
            <a:off x="577386" y="5587601"/>
            <a:ext cx="5965456" cy="461665"/>
          </a:xfrm>
          <a:prstGeom prst="rect">
            <a:avLst/>
          </a:prstGeom>
        </p:spPr>
        <p:txBody>
          <a:bodyPr wrap="square">
            <a:spAutoFit/>
          </a:bodyPr>
          <a:lstStyle/>
          <a:p>
            <a:r>
              <a:rPr lang="en-US" sz="2400" b="1" dirty="0"/>
              <a:t>occupy oneself (in doing </a:t>
            </a:r>
            <a:r>
              <a:rPr lang="en-US" sz="2400" b="1" dirty="0" err="1"/>
              <a:t>sth</a:t>
            </a:r>
            <a:r>
              <a:rPr lang="en-US" sz="2400" b="1" dirty="0"/>
              <a:t>./with </a:t>
            </a:r>
            <a:r>
              <a:rPr lang="en-US" sz="2400" b="1" dirty="0" err="1"/>
              <a:t>sth</a:t>
            </a:r>
            <a:r>
              <a:rPr lang="en-US" sz="2400" b="1" dirty="0"/>
              <a:t>.)</a:t>
            </a:r>
            <a:r>
              <a:rPr lang="en-US" sz="2400" b="1" dirty="0" smtClean="0"/>
              <a:t>            </a:t>
            </a:r>
            <a:endParaRPr lang="en-GB" sz="2400" b="1" dirty="0"/>
          </a:p>
        </p:txBody>
      </p:sp>
      <p:sp>
        <p:nvSpPr>
          <p:cNvPr id="15" name="矩形 14"/>
          <p:cNvSpPr/>
          <p:nvPr/>
        </p:nvSpPr>
        <p:spPr>
          <a:xfrm>
            <a:off x="5078695" y="5144583"/>
            <a:ext cx="2298829" cy="461665"/>
          </a:xfrm>
          <a:prstGeom prst="rect">
            <a:avLst/>
          </a:prstGeom>
        </p:spPr>
        <p:txBody>
          <a:bodyPr wrap="square">
            <a:spAutoFit/>
          </a:bodyPr>
          <a:lstStyle/>
          <a:p>
            <a:r>
              <a:rPr lang="en-US" sz="2400" b="1" dirty="0"/>
              <a:t>occupation</a:t>
            </a:r>
            <a:r>
              <a:rPr lang="en-US" sz="2400" b="1" i="1" dirty="0"/>
              <a:t> n.</a:t>
            </a:r>
            <a:r>
              <a:rPr lang="en-US" sz="2400" b="1" dirty="0"/>
              <a:t> </a:t>
            </a:r>
            <a:r>
              <a:rPr lang="en-US" sz="2400" b="1" dirty="0" smtClean="0"/>
              <a:t>            </a:t>
            </a:r>
            <a:endParaRPr lang="en-GB" sz="2400" b="1" dirty="0"/>
          </a:p>
        </p:txBody>
      </p:sp>
      <p:sp>
        <p:nvSpPr>
          <p:cNvPr id="16" name="矩形 15"/>
          <p:cNvSpPr/>
          <p:nvPr/>
        </p:nvSpPr>
        <p:spPr>
          <a:xfrm>
            <a:off x="2486899" y="5166214"/>
            <a:ext cx="2146429" cy="461665"/>
          </a:xfrm>
          <a:prstGeom prst="rect">
            <a:avLst/>
          </a:prstGeom>
        </p:spPr>
        <p:txBody>
          <a:bodyPr wrap="square">
            <a:spAutoFit/>
          </a:bodyPr>
          <a:lstStyle/>
          <a:p>
            <a:r>
              <a:rPr lang="en-US" sz="2400" b="1" dirty="0"/>
              <a:t>occupied </a:t>
            </a:r>
            <a:r>
              <a:rPr lang="en-US" sz="2400" b="1" i="1" dirty="0"/>
              <a:t>adj.</a:t>
            </a:r>
            <a:r>
              <a:rPr lang="en-US" sz="2400" b="1" dirty="0"/>
              <a:t> </a:t>
            </a:r>
            <a:r>
              <a:rPr lang="en-US" sz="2400" b="1" dirty="0" smtClean="0"/>
              <a:t>            </a:t>
            </a:r>
            <a:endParaRPr lang="en-GB" sz="2400" b="1" dirty="0"/>
          </a:p>
        </p:txBody>
      </p:sp>
      <p:sp>
        <p:nvSpPr>
          <p:cNvPr id="17" name="矩形 16"/>
          <p:cNvSpPr/>
          <p:nvPr/>
        </p:nvSpPr>
        <p:spPr>
          <a:xfrm>
            <a:off x="577386" y="5144584"/>
            <a:ext cx="1741493" cy="461665"/>
          </a:xfrm>
          <a:prstGeom prst="rect">
            <a:avLst/>
          </a:prstGeom>
        </p:spPr>
        <p:txBody>
          <a:bodyPr wrap="square">
            <a:spAutoFit/>
          </a:bodyPr>
          <a:lstStyle/>
          <a:p>
            <a:r>
              <a:rPr lang="en-US" sz="2400" b="1" dirty="0"/>
              <a:t>occupy </a:t>
            </a:r>
            <a:r>
              <a:rPr lang="en-US" sz="2400" b="1" i="1" dirty="0"/>
              <a:t>v.</a:t>
            </a:r>
            <a:r>
              <a:rPr lang="en-US" sz="2400" b="1" dirty="0"/>
              <a:t> </a:t>
            </a:r>
            <a:r>
              <a:rPr lang="en-US" sz="2400" b="1" dirty="0" smtClean="0"/>
              <a:t>            </a:t>
            </a:r>
            <a:endParaRPr lang="en-GB" sz="2400" b="1" dirty="0"/>
          </a:p>
        </p:txBody>
      </p:sp>
      <p:sp>
        <p:nvSpPr>
          <p:cNvPr id="20" name="矩形 19"/>
          <p:cNvSpPr/>
          <p:nvPr/>
        </p:nvSpPr>
        <p:spPr>
          <a:xfrm>
            <a:off x="4555665" y="5120048"/>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1" name="矩形 20"/>
          <p:cNvSpPr/>
          <p:nvPr/>
        </p:nvSpPr>
        <p:spPr>
          <a:xfrm>
            <a:off x="2055024" y="5120048"/>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ircle(in)">
                                      <p:cBhvr>
                                        <p:cTn id="7" dur="2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ircle(in)">
                                      <p:cBhvr>
                                        <p:cTn id="12" dur="2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circle(in)">
                                      <p:cBhvr>
                                        <p:cTn id="17" dur="20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80">
                                          <p:stCondLst>
                                            <p:cond delay="0"/>
                                          </p:stCondLst>
                                        </p:cTn>
                                        <p:tgtEl>
                                          <p:spTgt spid="17"/>
                                        </p:tgtEl>
                                      </p:cBhvr>
                                    </p:animEffect>
                                    <p:anim calcmode="lin" valueType="num">
                                      <p:cBhvr>
                                        <p:cTn id="2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8" dur="26">
                                          <p:stCondLst>
                                            <p:cond delay="650"/>
                                          </p:stCondLst>
                                        </p:cTn>
                                        <p:tgtEl>
                                          <p:spTgt spid="17"/>
                                        </p:tgtEl>
                                      </p:cBhvr>
                                      <p:to x="100000" y="60000"/>
                                    </p:animScale>
                                    <p:animScale>
                                      <p:cBhvr>
                                        <p:cTn id="29" dur="166" decel="50000">
                                          <p:stCondLst>
                                            <p:cond delay="676"/>
                                          </p:stCondLst>
                                        </p:cTn>
                                        <p:tgtEl>
                                          <p:spTgt spid="17"/>
                                        </p:tgtEl>
                                      </p:cBhvr>
                                      <p:to x="100000" y="100000"/>
                                    </p:animScale>
                                    <p:animScale>
                                      <p:cBhvr>
                                        <p:cTn id="30" dur="26">
                                          <p:stCondLst>
                                            <p:cond delay="1312"/>
                                          </p:stCondLst>
                                        </p:cTn>
                                        <p:tgtEl>
                                          <p:spTgt spid="17"/>
                                        </p:tgtEl>
                                      </p:cBhvr>
                                      <p:to x="100000" y="80000"/>
                                    </p:animScale>
                                    <p:animScale>
                                      <p:cBhvr>
                                        <p:cTn id="31" dur="166" decel="50000">
                                          <p:stCondLst>
                                            <p:cond delay="1338"/>
                                          </p:stCondLst>
                                        </p:cTn>
                                        <p:tgtEl>
                                          <p:spTgt spid="17"/>
                                        </p:tgtEl>
                                      </p:cBhvr>
                                      <p:to x="100000" y="100000"/>
                                    </p:animScale>
                                    <p:animScale>
                                      <p:cBhvr>
                                        <p:cTn id="32" dur="26">
                                          <p:stCondLst>
                                            <p:cond delay="1642"/>
                                          </p:stCondLst>
                                        </p:cTn>
                                        <p:tgtEl>
                                          <p:spTgt spid="17"/>
                                        </p:tgtEl>
                                      </p:cBhvr>
                                      <p:to x="100000" y="90000"/>
                                    </p:animScale>
                                    <p:animScale>
                                      <p:cBhvr>
                                        <p:cTn id="33" dur="166" decel="50000">
                                          <p:stCondLst>
                                            <p:cond delay="1668"/>
                                          </p:stCondLst>
                                        </p:cTn>
                                        <p:tgtEl>
                                          <p:spTgt spid="17"/>
                                        </p:tgtEl>
                                      </p:cBhvr>
                                      <p:to x="100000" y="100000"/>
                                    </p:animScale>
                                    <p:animScale>
                                      <p:cBhvr>
                                        <p:cTn id="34" dur="26">
                                          <p:stCondLst>
                                            <p:cond delay="1808"/>
                                          </p:stCondLst>
                                        </p:cTn>
                                        <p:tgtEl>
                                          <p:spTgt spid="17"/>
                                        </p:tgtEl>
                                      </p:cBhvr>
                                      <p:to x="100000" y="95000"/>
                                    </p:animScale>
                                    <p:animScale>
                                      <p:cBhvr>
                                        <p:cTn id="35" dur="166" decel="50000">
                                          <p:stCondLst>
                                            <p:cond delay="1834"/>
                                          </p:stCondLst>
                                        </p:cTn>
                                        <p:tgtEl>
                                          <p:spTgt spid="17"/>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80">
                                          <p:stCondLst>
                                            <p:cond delay="0"/>
                                          </p:stCondLst>
                                        </p:cTn>
                                        <p:tgtEl>
                                          <p:spTgt spid="16"/>
                                        </p:tgtEl>
                                      </p:cBhvr>
                                    </p:animEffect>
                                    <p:anim calcmode="lin" valueType="num">
                                      <p:cBhvr>
                                        <p:cTn id="4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3" dur="26">
                                          <p:stCondLst>
                                            <p:cond delay="650"/>
                                          </p:stCondLst>
                                        </p:cTn>
                                        <p:tgtEl>
                                          <p:spTgt spid="16"/>
                                        </p:tgtEl>
                                      </p:cBhvr>
                                      <p:to x="100000" y="60000"/>
                                    </p:animScale>
                                    <p:animScale>
                                      <p:cBhvr>
                                        <p:cTn id="54" dur="166" decel="50000">
                                          <p:stCondLst>
                                            <p:cond delay="676"/>
                                          </p:stCondLst>
                                        </p:cTn>
                                        <p:tgtEl>
                                          <p:spTgt spid="16"/>
                                        </p:tgtEl>
                                      </p:cBhvr>
                                      <p:to x="100000" y="100000"/>
                                    </p:animScale>
                                    <p:animScale>
                                      <p:cBhvr>
                                        <p:cTn id="55" dur="26">
                                          <p:stCondLst>
                                            <p:cond delay="1312"/>
                                          </p:stCondLst>
                                        </p:cTn>
                                        <p:tgtEl>
                                          <p:spTgt spid="16"/>
                                        </p:tgtEl>
                                      </p:cBhvr>
                                      <p:to x="100000" y="80000"/>
                                    </p:animScale>
                                    <p:animScale>
                                      <p:cBhvr>
                                        <p:cTn id="56" dur="166" decel="50000">
                                          <p:stCondLst>
                                            <p:cond delay="1338"/>
                                          </p:stCondLst>
                                        </p:cTn>
                                        <p:tgtEl>
                                          <p:spTgt spid="16"/>
                                        </p:tgtEl>
                                      </p:cBhvr>
                                      <p:to x="100000" y="100000"/>
                                    </p:animScale>
                                    <p:animScale>
                                      <p:cBhvr>
                                        <p:cTn id="57" dur="26">
                                          <p:stCondLst>
                                            <p:cond delay="1642"/>
                                          </p:stCondLst>
                                        </p:cTn>
                                        <p:tgtEl>
                                          <p:spTgt spid="16"/>
                                        </p:tgtEl>
                                      </p:cBhvr>
                                      <p:to x="100000" y="90000"/>
                                    </p:animScale>
                                    <p:animScale>
                                      <p:cBhvr>
                                        <p:cTn id="58" dur="166" decel="50000">
                                          <p:stCondLst>
                                            <p:cond delay="1668"/>
                                          </p:stCondLst>
                                        </p:cTn>
                                        <p:tgtEl>
                                          <p:spTgt spid="16"/>
                                        </p:tgtEl>
                                      </p:cBhvr>
                                      <p:to x="100000" y="100000"/>
                                    </p:animScale>
                                    <p:animScale>
                                      <p:cBhvr>
                                        <p:cTn id="59" dur="26">
                                          <p:stCondLst>
                                            <p:cond delay="1808"/>
                                          </p:stCondLst>
                                        </p:cTn>
                                        <p:tgtEl>
                                          <p:spTgt spid="16"/>
                                        </p:tgtEl>
                                      </p:cBhvr>
                                      <p:to x="100000" y="95000"/>
                                    </p:animScale>
                                    <p:animScale>
                                      <p:cBhvr>
                                        <p:cTn id="60" dur="166" decel="50000">
                                          <p:stCondLst>
                                            <p:cond delay="1834"/>
                                          </p:stCondLst>
                                        </p:cTn>
                                        <p:tgtEl>
                                          <p:spTgt spid="16"/>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20">
                                            <p:txEl>
                                              <p:pRg st="0" end="0"/>
                                            </p:txEl>
                                          </p:spTgt>
                                        </p:tgtEl>
                                        <p:attrNameLst>
                                          <p:attrName>style.visibility</p:attrName>
                                        </p:attrNameLst>
                                      </p:cBhvr>
                                      <p:to>
                                        <p:strVal val="visible"/>
                                      </p:to>
                                    </p:set>
                                    <p:anim calcmode="lin" valueType="num">
                                      <p:cBhvr>
                                        <p:cTn id="65"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2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down)">
                                      <p:cBhvr>
                                        <p:cTn id="72" dur="580">
                                          <p:stCondLst>
                                            <p:cond delay="0"/>
                                          </p:stCondLst>
                                        </p:cTn>
                                        <p:tgtEl>
                                          <p:spTgt spid="15"/>
                                        </p:tgtEl>
                                      </p:cBhvr>
                                    </p:animEffect>
                                    <p:anim calcmode="lin" valueType="num">
                                      <p:cBhvr>
                                        <p:cTn id="7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8" dur="26">
                                          <p:stCondLst>
                                            <p:cond delay="650"/>
                                          </p:stCondLst>
                                        </p:cTn>
                                        <p:tgtEl>
                                          <p:spTgt spid="15"/>
                                        </p:tgtEl>
                                      </p:cBhvr>
                                      <p:to x="100000" y="60000"/>
                                    </p:animScale>
                                    <p:animScale>
                                      <p:cBhvr>
                                        <p:cTn id="79" dur="166" decel="50000">
                                          <p:stCondLst>
                                            <p:cond delay="676"/>
                                          </p:stCondLst>
                                        </p:cTn>
                                        <p:tgtEl>
                                          <p:spTgt spid="15"/>
                                        </p:tgtEl>
                                      </p:cBhvr>
                                      <p:to x="100000" y="100000"/>
                                    </p:animScale>
                                    <p:animScale>
                                      <p:cBhvr>
                                        <p:cTn id="80" dur="26">
                                          <p:stCondLst>
                                            <p:cond delay="1312"/>
                                          </p:stCondLst>
                                        </p:cTn>
                                        <p:tgtEl>
                                          <p:spTgt spid="15"/>
                                        </p:tgtEl>
                                      </p:cBhvr>
                                      <p:to x="100000" y="80000"/>
                                    </p:animScale>
                                    <p:animScale>
                                      <p:cBhvr>
                                        <p:cTn id="81" dur="166" decel="50000">
                                          <p:stCondLst>
                                            <p:cond delay="1338"/>
                                          </p:stCondLst>
                                        </p:cTn>
                                        <p:tgtEl>
                                          <p:spTgt spid="15"/>
                                        </p:tgtEl>
                                      </p:cBhvr>
                                      <p:to x="100000" y="100000"/>
                                    </p:animScale>
                                    <p:animScale>
                                      <p:cBhvr>
                                        <p:cTn id="82" dur="26">
                                          <p:stCondLst>
                                            <p:cond delay="1642"/>
                                          </p:stCondLst>
                                        </p:cTn>
                                        <p:tgtEl>
                                          <p:spTgt spid="15"/>
                                        </p:tgtEl>
                                      </p:cBhvr>
                                      <p:to x="100000" y="90000"/>
                                    </p:animScale>
                                    <p:animScale>
                                      <p:cBhvr>
                                        <p:cTn id="83" dur="166" decel="50000">
                                          <p:stCondLst>
                                            <p:cond delay="1668"/>
                                          </p:stCondLst>
                                        </p:cTn>
                                        <p:tgtEl>
                                          <p:spTgt spid="15"/>
                                        </p:tgtEl>
                                      </p:cBhvr>
                                      <p:to x="100000" y="100000"/>
                                    </p:animScale>
                                    <p:animScale>
                                      <p:cBhvr>
                                        <p:cTn id="84" dur="26">
                                          <p:stCondLst>
                                            <p:cond delay="1808"/>
                                          </p:stCondLst>
                                        </p:cTn>
                                        <p:tgtEl>
                                          <p:spTgt spid="15"/>
                                        </p:tgtEl>
                                      </p:cBhvr>
                                      <p:to x="100000" y="95000"/>
                                    </p:animScale>
                                    <p:animScale>
                                      <p:cBhvr>
                                        <p:cTn id="85" dur="166" decel="50000">
                                          <p:stCondLst>
                                            <p:cond delay="1834"/>
                                          </p:stCondLst>
                                        </p:cTn>
                                        <p:tgtEl>
                                          <p:spTgt spid="15"/>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down)">
                                      <p:cBhvr>
                                        <p:cTn id="90" dur="580">
                                          <p:stCondLst>
                                            <p:cond delay="0"/>
                                          </p:stCondLst>
                                        </p:cTn>
                                        <p:tgtEl>
                                          <p:spTgt spid="14"/>
                                        </p:tgtEl>
                                      </p:cBhvr>
                                    </p:animEffect>
                                    <p:anim calcmode="lin" valueType="num">
                                      <p:cBhvr>
                                        <p:cTn id="9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6" dur="26">
                                          <p:stCondLst>
                                            <p:cond delay="650"/>
                                          </p:stCondLst>
                                        </p:cTn>
                                        <p:tgtEl>
                                          <p:spTgt spid="14"/>
                                        </p:tgtEl>
                                      </p:cBhvr>
                                      <p:to x="100000" y="60000"/>
                                    </p:animScale>
                                    <p:animScale>
                                      <p:cBhvr>
                                        <p:cTn id="97" dur="166" decel="50000">
                                          <p:stCondLst>
                                            <p:cond delay="676"/>
                                          </p:stCondLst>
                                        </p:cTn>
                                        <p:tgtEl>
                                          <p:spTgt spid="14"/>
                                        </p:tgtEl>
                                      </p:cBhvr>
                                      <p:to x="100000" y="100000"/>
                                    </p:animScale>
                                    <p:animScale>
                                      <p:cBhvr>
                                        <p:cTn id="98" dur="26">
                                          <p:stCondLst>
                                            <p:cond delay="1312"/>
                                          </p:stCondLst>
                                        </p:cTn>
                                        <p:tgtEl>
                                          <p:spTgt spid="14"/>
                                        </p:tgtEl>
                                      </p:cBhvr>
                                      <p:to x="100000" y="80000"/>
                                    </p:animScale>
                                    <p:animScale>
                                      <p:cBhvr>
                                        <p:cTn id="99" dur="166" decel="50000">
                                          <p:stCondLst>
                                            <p:cond delay="1338"/>
                                          </p:stCondLst>
                                        </p:cTn>
                                        <p:tgtEl>
                                          <p:spTgt spid="14"/>
                                        </p:tgtEl>
                                      </p:cBhvr>
                                      <p:to x="100000" y="100000"/>
                                    </p:animScale>
                                    <p:animScale>
                                      <p:cBhvr>
                                        <p:cTn id="100" dur="26">
                                          <p:stCondLst>
                                            <p:cond delay="1642"/>
                                          </p:stCondLst>
                                        </p:cTn>
                                        <p:tgtEl>
                                          <p:spTgt spid="14"/>
                                        </p:tgtEl>
                                      </p:cBhvr>
                                      <p:to x="100000" y="90000"/>
                                    </p:animScale>
                                    <p:animScale>
                                      <p:cBhvr>
                                        <p:cTn id="101" dur="166" decel="50000">
                                          <p:stCondLst>
                                            <p:cond delay="1668"/>
                                          </p:stCondLst>
                                        </p:cTn>
                                        <p:tgtEl>
                                          <p:spTgt spid="14"/>
                                        </p:tgtEl>
                                      </p:cBhvr>
                                      <p:to x="100000" y="100000"/>
                                    </p:animScale>
                                    <p:animScale>
                                      <p:cBhvr>
                                        <p:cTn id="102" dur="26">
                                          <p:stCondLst>
                                            <p:cond delay="1808"/>
                                          </p:stCondLst>
                                        </p:cTn>
                                        <p:tgtEl>
                                          <p:spTgt spid="14"/>
                                        </p:tgtEl>
                                      </p:cBhvr>
                                      <p:to x="100000" y="95000"/>
                                    </p:animScale>
                                    <p:animScale>
                                      <p:cBhvr>
                                        <p:cTn id="103" dur="166" decel="50000">
                                          <p:stCondLst>
                                            <p:cond delay="1834"/>
                                          </p:stCondLst>
                                        </p:cTn>
                                        <p:tgtEl>
                                          <p:spTgt spid="14"/>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grpId="0" nodeType="clickEffect">
                                  <p:stCondLst>
                                    <p:cond delay="0"/>
                                  </p:stCondLst>
                                  <p:childTnLst>
                                    <p:set>
                                      <p:cBhvr>
                                        <p:cTn id="107" dur="1" fill="hold">
                                          <p:stCondLst>
                                            <p:cond delay="0"/>
                                          </p:stCondLst>
                                        </p:cTn>
                                        <p:tgtEl>
                                          <p:spTgt spid="13"/>
                                        </p:tgtEl>
                                        <p:attrNameLst>
                                          <p:attrName>style.visibility</p:attrName>
                                        </p:attrNameLst>
                                      </p:cBhvr>
                                      <p:to>
                                        <p:strVal val="visible"/>
                                      </p:to>
                                    </p:set>
                                    <p:animEffect transition="in" filter="wipe(down)">
                                      <p:cBhvr>
                                        <p:cTn id="108" dur="580">
                                          <p:stCondLst>
                                            <p:cond delay="0"/>
                                          </p:stCondLst>
                                        </p:cTn>
                                        <p:tgtEl>
                                          <p:spTgt spid="13"/>
                                        </p:tgtEl>
                                      </p:cBhvr>
                                    </p:animEffect>
                                    <p:anim calcmode="lin" valueType="num">
                                      <p:cBhvr>
                                        <p:cTn id="10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4" dur="26">
                                          <p:stCondLst>
                                            <p:cond delay="650"/>
                                          </p:stCondLst>
                                        </p:cTn>
                                        <p:tgtEl>
                                          <p:spTgt spid="13"/>
                                        </p:tgtEl>
                                      </p:cBhvr>
                                      <p:to x="100000" y="60000"/>
                                    </p:animScale>
                                    <p:animScale>
                                      <p:cBhvr>
                                        <p:cTn id="115" dur="166" decel="50000">
                                          <p:stCondLst>
                                            <p:cond delay="676"/>
                                          </p:stCondLst>
                                        </p:cTn>
                                        <p:tgtEl>
                                          <p:spTgt spid="13"/>
                                        </p:tgtEl>
                                      </p:cBhvr>
                                      <p:to x="100000" y="100000"/>
                                    </p:animScale>
                                    <p:animScale>
                                      <p:cBhvr>
                                        <p:cTn id="116" dur="26">
                                          <p:stCondLst>
                                            <p:cond delay="1312"/>
                                          </p:stCondLst>
                                        </p:cTn>
                                        <p:tgtEl>
                                          <p:spTgt spid="13"/>
                                        </p:tgtEl>
                                      </p:cBhvr>
                                      <p:to x="100000" y="80000"/>
                                    </p:animScale>
                                    <p:animScale>
                                      <p:cBhvr>
                                        <p:cTn id="117" dur="166" decel="50000">
                                          <p:stCondLst>
                                            <p:cond delay="1338"/>
                                          </p:stCondLst>
                                        </p:cTn>
                                        <p:tgtEl>
                                          <p:spTgt spid="13"/>
                                        </p:tgtEl>
                                      </p:cBhvr>
                                      <p:to x="100000" y="100000"/>
                                    </p:animScale>
                                    <p:animScale>
                                      <p:cBhvr>
                                        <p:cTn id="118" dur="26">
                                          <p:stCondLst>
                                            <p:cond delay="1642"/>
                                          </p:stCondLst>
                                        </p:cTn>
                                        <p:tgtEl>
                                          <p:spTgt spid="13"/>
                                        </p:tgtEl>
                                      </p:cBhvr>
                                      <p:to x="100000" y="90000"/>
                                    </p:animScale>
                                    <p:animScale>
                                      <p:cBhvr>
                                        <p:cTn id="119" dur="166" decel="50000">
                                          <p:stCondLst>
                                            <p:cond delay="1668"/>
                                          </p:stCondLst>
                                        </p:cTn>
                                        <p:tgtEl>
                                          <p:spTgt spid="13"/>
                                        </p:tgtEl>
                                      </p:cBhvr>
                                      <p:to x="100000" y="100000"/>
                                    </p:animScale>
                                    <p:animScale>
                                      <p:cBhvr>
                                        <p:cTn id="120" dur="26">
                                          <p:stCondLst>
                                            <p:cond delay="1808"/>
                                          </p:stCondLst>
                                        </p:cTn>
                                        <p:tgtEl>
                                          <p:spTgt spid="13"/>
                                        </p:tgtEl>
                                      </p:cBhvr>
                                      <p:to x="100000" y="95000"/>
                                    </p:animScale>
                                    <p:animScale>
                                      <p:cBhvr>
                                        <p:cTn id="12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200347" y="1315560"/>
            <a:ext cx="8675133" cy="5137776"/>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nSpc>
                <a:spcPct val="150000"/>
              </a:lnSpc>
            </a:pPr>
            <a:r>
              <a:rPr lang="en-US" sz="2400" b="1" dirty="0" smtClean="0">
                <a:solidFill>
                  <a:srgbClr val="2D91B9"/>
                </a:solidFill>
              </a:rPr>
              <a:t>Definitions</a:t>
            </a:r>
            <a:endParaRPr lang="en-GB" sz="2400" b="1" dirty="0" smtClean="0">
              <a:solidFill>
                <a:srgbClr val="2D91B9"/>
              </a:solidFill>
            </a:endParaRPr>
          </a:p>
          <a:p>
            <a:pPr>
              <a:lnSpc>
                <a:spcPct val="150000"/>
              </a:lnSpc>
            </a:pPr>
            <a:r>
              <a:rPr lang="en-US" sz="2400" b="1" dirty="0">
                <a:solidFill>
                  <a:schemeClr val="tx1"/>
                </a:solidFill>
              </a:rPr>
              <a:t>evaluate </a:t>
            </a:r>
            <a:r>
              <a:rPr lang="en-US" sz="2400" b="1" i="1" dirty="0">
                <a:solidFill>
                  <a:schemeClr val="tx1"/>
                </a:solidFill>
              </a:rPr>
              <a:t>v. </a:t>
            </a:r>
            <a:r>
              <a:rPr lang="en-US" sz="2400" b="1" dirty="0">
                <a:solidFill>
                  <a:schemeClr val="tx1"/>
                </a:solidFill>
              </a:rPr>
              <a:t>: </a:t>
            </a:r>
            <a:r>
              <a:rPr lang="en-US" sz="2400" b="1" i="1" dirty="0">
                <a:solidFill>
                  <a:schemeClr val="tx1"/>
                </a:solidFill>
              </a:rPr>
              <a:t>find out or form an idea of the amount or value of (sb./</a:t>
            </a:r>
            <a:r>
              <a:rPr lang="en-US" sz="2400" b="1" i="1" dirty="0" err="1">
                <a:solidFill>
                  <a:schemeClr val="tx1"/>
                </a:solidFill>
              </a:rPr>
              <a:t>sth</a:t>
            </a:r>
            <a:r>
              <a:rPr lang="en-US" sz="2400" b="1" i="1" dirty="0">
                <a:solidFill>
                  <a:schemeClr val="tx1"/>
                </a:solidFill>
              </a:rPr>
              <a:t>.); assess</a:t>
            </a:r>
            <a:endParaRPr lang="en-GB" sz="2400" b="1" dirty="0">
              <a:solidFill>
                <a:schemeClr val="tx1"/>
              </a:solidFill>
            </a:endParaRPr>
          </a:p>
          <a:p>
            <a:pPr>
              <a:lnSpc>
                <a:spcPct val="150000"/>
              </a:lnSpc>
            </a:pPr>
            <a:r>
              <a:rPr lang="en-US" sz="2400" b="1" dirty="0">
                <a:solidFill>
                  <a:schemeClr val="tx1"/>
                </a:solidFill>
              </a:rPr>
              <a:t>invaluable</a:t>
            </a:r>
            <a:r>
              <a:rPr lang="en-US" sz="2400" b="1" i="1" dirty="0">
                <a:solidFill>
                  <a:schemeClr val="tx1"/>
                </a:solidFill>
              </a:rPr>
              <a:t> adj.</a:t>
            </a:r>
            <a:r>
              <a:rPr lang="en-US" sz="2400" b="1" dirty="0">
                <a:solidFill>
                  <a:schemeClr val="tx1"/>
                </a:solidFill>
              </a:rPr>
              <a:t>:</a:t>
            </a:r>
            <a:r>
              <a:rPr lang="en-US" sz="2400" b="1" i="1" dirty="0">
                <a:solidFill>
                  <a:schemeClr val="tx1"/>
                </a:solidFill>
              </a:rPr>
              <a:t> </a:t>
            </a:r>
            <a:r>
              <a:rPr lang="en-US" sz="2400" b="1" dirty="0">
                <a:solidFill>
                  <a:schemeClr val="tx1"/>
                </a:solidFill>
              </a:rPr>
              <a:t>extremely valuable</a:t>
            </a:r>
            <a:endParaRPr lang="en-GB" sz="2400" b="1" dirty="0">
              <a:solidFill>
                <a:schemeClr val="tx1"/>
              </a:solidFill>
            </a:endParaRPr>
          </a:p>
          <a:p>
            <a:pPr>
              <a:lnSpc>
                <a:spcPct val="150000"/>
              </a:lnSpc>
            </a:pPr>
            <a:r>
              <a:rPr lang="en-US" sz="2400" b="1" dirty="0">
                <a:solidFill>
                  <a:schemeClr val="tx1"/>
                </a:solidFill>
              </a:rPr>
              <a:t>valueless </a:t>
            </a:r>
            <a:r>
              <a:rPr lang="en-US" sz="2400" b="1" i="1" dirty="0">
                <a:solidFill>
                  <a:schemeClr val="tx1"/>
                </a:solidFill>
              </a:rPr>
              <a:t>adj.</a:t>
            </a:r>
            <a:r>
              <a:rPr lang="en-US" sz="2400" b="1" dirty="0">
                <a:solidFill>
                  <a:schemeClr val="tx1"/>
                </a:solidFill>
              </a:rPr>
              <a:t>: having no value, </a:t>
            </a:r>
            <a:r>
              <a:rPr lang="en-US" sz="2400" b="1" dirty="0" smtClean="0">
                <a:solidFill>
                  <a:schemeClr val="tx1"/>
                </a:solidFill>
              </a:rPr>
              <a:t>worthless</a:t>
            </a:r>
            <a:endParaRPr lang="en-US" sz="2400" b="1" dirty="0" smtClean="0">
              <a:solidFill>
                <a:schemeClr val="tx1"/>
              </a:solidFill>
            </a:endParaRPr>
          </a:p>
          <a:p>
            <a:r>
              <a:rPr lang="en-US" sz="2400" b="1" dirty="0" smtClean="0">
                <a:solidFill>
                  <a:srgbClr val="2D91B9"/>
                </a:solidFill>
              </a:rPr>
              <a:t>Vocabulary web</a:t>
            </a:r>
            <a:endParaRPr lang="en-GB" sz="2400" b="1" dirty="0" smtClean="0">
              <a:solidFill>
                <a:srgbClr val="2D91B9"/>
              </a:solidFill>
            </a:endParaRPr>
          </a:p>
          <a:p>
            <a:pPr>
              <a:lnSpc>
                <a:spcPct val="150000"/>
              </a:lnSpc>
            </a:pPr>
            <a:r>
              <a:rPr lang="en-US" sz="2400" b="1" i="1" dirty="0" smtClean="0"/>
              <a:t> </a:t>
            </a:r>
            <a:r>
              <a:rPr lang="zh-CN" altLang="en-US" sz="2400" b="1" dirty="0" smtClean="0"/>
              <a:t>                          </a:t>
            </a:r>
            <a:endParaRPr lang="en-GB" sz="2400" b="1" dirty="0" smtClean="0"/>
          </a:p>
          <a:p>
            <a:pPr>
              <a:lnSpc>
                <a:spcPct val="150000"/>
              </a:lnSpc>
            </a:pPr>
            <a:r>
              <a:rPr lang="en-US" sz="2400" b="1" dirty="0" smtClean="0"/>
              <a:t> </a:t>
            </a:r>
            <a:endParaRPr lang="en-GB" sz="2400" b="1" dirty="0">
              <a:solidFill>
                <a:srgbClr val="C00000"/>
              </a:solidFill>
            </a:endParaRPr>
          </a:p>
        </p:txBody>
      </p:sp>
      <p:sp>
        <p:nvSpPr>
          <p:cNvPr id="9" name="矩形 8"/>
          <p:cNvSpPr/>
          <p:nvPr/>
        </p:nvSpPr>
        <p:spPr>
          <a:xfrm>
            <a:off x="1727684" y="4941168"/>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10" name="矩形 9"/>
          <p:cNvSpPr/>
          <p:nvPr/>
        </p:nvSpPr>
        <p:spPr>
          <a:xfrm>
            <a:off x="4360552" y="5541332"/>
            <a:ext cx="2319356" cy="461665"/>
          </a:xfrm>
          <a:prstGeom prst="rect">
            <a:avLst/>
          </a:prstGeom>
        </p:spPr>
        <p:txBody>
          <a:bodyPr wrap="square">
            <a:spAutoFit/>
          </a:bodyPr>
          <a:lstStyle/>
          <a:p>
            <a:r>
              <a:rPr lang="en-US" sz="2400" b="1" dirty="0"/>
              <a:t>invaluable</a:t>
            </a:r>
            <a:r>
              <a:rPr lang="en-US" sz="2400" b="1" i="1" dirty="0"/>
              <a:t> adj.</a:t>
            </a:r>
            <a:r>
              <a:rPr lang="en-US" sz="2400" b="1" i="1" dirty="0" smtClean="0"/>
              <a:t>          </a:t>
            </a:r>
            <a:endParaRPr lang="en-GB" sz="2400" b="1" dirty="0"/>
          </a:p>
        </p:txBody>
      </p:sp>
      <p:sp>
        <p:nvSpPr>
          <p:cNvPr id="13" name="矩形 12"/>
          <p:cNvSpPr/>
          <p:nvPr/>
        </p:nvSpPr>
        <p:spPr>
          <a:xfrm>
            <a:off x="2071122" y="5515241"/>
            <a:ext cx="2061736" cy="461665"/>
          </a:xfrm>
          <a:prstGeom prst="rect">
            <a:avLst/>
          </a:prstGeom>
        </p:spPr>
        <p:txBody>
          <a:bodyPr wrap="square">
            <a:spAutoFit/>
          </a:bodyPr>
          <a:lstStyle/>
          <a:p>
            <a:r>
              <a:rPr lang="en-US" sz="2400" b="1" i="1" dirty="0"/>
              <a:t>valuable adj. </a:t>
            </a:r>
            <a:r>
              <a:rPr lang="en-US" sz="2400" b="1" i="1" dirty="0" smtClean="0"/>
              <a:t>            </a:t>
            </a:r>
            <a:endParaRPr lang="en-GB" sz="2400" b="1" i="1" dirty="0"/>
          </a:p>
        </p:txBody>
      </p:sp>
      <p:sp>
        <p:nvSpPr>
          <p:cNvPr id="11" name="单圆角矩形 10"/>
          <p:cNvSpPr/>
          <p:nvPr/>
        </p:nvSpPr>
        <p:spPr bwMode="auto">
          <a:xfrm>
            <a:off x="467544" y="188640"/>
            <a:ext cx="2520280"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a:solidFill>
                  <a:srgbClr val="C00000"/>
                </a:solidFill>
              </a:rPr>
              <a:t>3. evaluate</a:t>
            </a:r>
            <a:endParaRPr lang="en-GB" sz="2400" b="1" dirty="0">
              <a:solidFill>
                <a:srgbClr val="C00000"/>
              </a:solidFill>
            </a:endParaRPr>
          </a:p>
        </p:txBody>
      </p:sp>
      <p:sp>
        <p:nvSpPr>
          <p:cNvPr id="14" name="矩形 13"/>
          <p:cNvSpPr/>
          <p:nvPr/>
        </p:nvSpPr>
        <p:spPr>
          <a:xfrm>
            <a:off x="523106" y="5495166"/>
            <a:ext cx="1528908" cy="461665"/>
          </a:xfrm>
          <a:prstGeom prst="rect">
            <a:avLst/>
          </a:prstGeom>
        </p:spPr>
        <p:txBody>
          <a:bodyPr wrap="square">
            <a:spAutoFit/>
          </a:bodyPr>
          <a:lstStyle/>
          <a:p>
            <a:r>
              <a:rPr lang="en-US" sz="2400" b="1" dirty="0"/>
              <a:t>value </a:t>
            </a:r>
            <a:r>
              <a:rPr lang="en-US" sz="2400" b="1" i="1" dirty="0"/>
              <a:t>v.</a:t>
            </a:r>
            <a:r>
              <a:rPr lang="en-US" sz="2400" b="1" dirty="0"/>
              <a:t> </a:t>
            </a:r>
            <a:r>
              <a:rPr lang="en-US" sz="2400" b="1" dirty="0" smtClean="0"/>
              <a:t>          </a:t>
            </a:r>
            <a:endParaRPr lang="en-GB" sz="2400" b="1" dirty="0"/>
          </a:p>
        </p:txBody>
      </p:sp>
      <p:sp>
        <p:nvSpPr>
          <p:cNvPr id="15" name="矩形 14"/>
          <p:cNvSpPr/>
          <p:nvPr/>
        </p:nvSpPr>
        <p:spPr>
          <a:xfrm>
            <a:off x="3923928" y="4941166"/>
            <a:ext cx="2046293" cy="461665"/>
          </a:xfrm>
          <a:prstGeom prst="rect">
            <a:avLst/>
          </a:prstGeom>
        </p:spPr>
        <p:txBody>
          <a:bodyPr wrap="square">
            <a:spAutoFit/>
          </a:bodyPr>
          <a:lstStyle/>
          <a:p>
            <a:r>
              <a:rPr lang="en-US" sz="2400" b="1" dirty="0"/>
              <a:t>evaluation </a:t>
            </a:r>
            <a:r>
              <a:rPr lang="en-US" sz="2400" b="1" i="1" dirty="0"/>
              <a:t>n.</a:t>
            </a:r>
            <a:r>
              <a:rPr lang="en-US" sz="2400" b="1" dirty="0"/>
              <a:t> </a:t>
            </a:r>
            <a:r>
              <a:rPr lang="en-US" sz="2400" b="1" dirty="0" smtClean="0"/>
              <a:t>            </a:t>
            </a:r>
            <a:endParaRPr lang="en-GB" sz="2400" b="1" dirty="0"/>
          </a:p>
        </p:txBody>
      </p:sp>
      <p:sp>
        <p:nvSpPr>
          <p:cNvPr id="16" name="矩形 15"/>
          <p:cNvSpPr/>
          <p:nvPr/>
        </p:nvSpPr>
        <p:spPr>
          <a:xfrm>
            <a:off x="2185555" y="4963091"/>
            <a:ext cx="1604537" cy="461665"/>
          </a:xfrm>
          <a:prstGeom prst="rect">
            <a:avLst/>
          </a:prstGeom>
        </p:spPr>
        <p:txBody>
          <a:bodyPr wrap="square">
            <a:spAutoFit/>
          </a:bodyPr>
          <a:lstStyle/>
          <a:p>
            <a:r>
              <a:rPr lang="en-US" sz="2400" b="1" dirty="0"/>
              <a:t>evaluate </a:t>
            </a:r>
            <a:r>
              <a:rPr lang="en-US" sz="2400" b="1" dirty="0" smtClean="0"/>
              <a:t>            </a:t>
            </a:r>
            <a:endParaRPr lang="en-GB" sz="2400" b="1" dirty="0"/>
          </a:p>
        </p:txBody>
      </p:sp>
      <p:sp>
        <p:nvSpPr>
          <p:cNvPr id="17" name="矩形 16"/>
          <p:cNvSpPr/>
          <p:nvPr/>
        </p:nvSpPr>
        <p:spPr>
          <a:xfrm>
            <a:off x="498027" y="4941168"/>
            <a:ext cx="1452137" cy="461665"/>
          </a:xfrm>
          <a:prstGeom prst="rect">
            <a:avLst/>
          </a:prstGeom>
        </p:spPr>
        <p:txBody>
          <a:bodyPr wrap="square">
            <a:spAutoFit/>
          </a:bodyPr>
          <a:lstStyle/>
          <a:p>
            <a:r>
              <a:rPr lang="en-US" sz="2400" b="1" dirty="0"/>
              <a:t>value </a:t>
            </a:r>
            <a:r>
              <a:rPr lang="en-US" sz="2400" b="1" i="1" dirty="0"/>
              <a:t>v.</a:t>
            </a:r>
            <a:r>
              <a:rPr lang="en-US" sz="2400" b="1" dirty="0"/>
              <a:t> </a:t>
            </a:r>
            <a:r>
              <a:rPr lang="en-US" sz="2400" b="1" dirty="0" smtClean="0"/>
              <a:t>            </a:t>
            </a:r>
            <a:endParaRPr lang="en-GB" sz="2400" b="1" dirty="0"/>
          </a:p>
        </p:txBody>
      </p:sp>
      <p:sp>
        <p:nvSpPr>
          <p:cNvPr id="18" name="矩形 17"/>
          <p:cNvSpPr/>
          <p:nvPr/>
        </p:nvSpPr>
        <p:spPr>
          <a:xfrm>
            <a:off x="3526237" y="4963091"/>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19" name="矩形 18"/>
          <p:cNvSpPr/>
          <p:nvPr/>
        </p:nvSpPr>
        <p:spPr>
          <a:xfrm>
            <a:off x="6588224" y="5527006"/>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0" name="矩形 19"/>
          <p:cNvSpPr/>
          <p:nvPr/>
        </p:nvSpPr>
        <p:spPr>
          <a:xfrm>
            <a:off x="4010205" y="5517089"/>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1" name="矩形 20"/>
          <p:cNvSpPr/>
          <p:nvPr/>
        </p:nvSpPr>
        <p:spPr>
          <a:xfrm>
            <a:off x="1686309" y="5495166"/>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2" name="矩形 21"/>
          <p:cNvSpPr/>
          <p:nvPr/>
        </p:nvSpPr>
        <p:spPr>
          <a:xfrm>
            <a:off x="498027" y="6049164"/>
            <a:ext cx="2210053" cy="461665"/>
          </a:xfrm>
          <a:prstGeom prst="rect">
            <a:avLst/>
          </a:prstGeom>
        </p:spPr>
        <p:txBody>
          <a:bodyPr wrap="square">
            <a:spAutoFit/>
          </a:bodyPr>
          <a:lstStyle/>
          <a:p>
            <a:r>
              <a:rPr lang="en-US" sz="2400" b="1" dirty="0"/>
              <a:t>valueless </a:t>
            </a:r>
            <a:r>
              <a:rPr lang="en-US" sz="2400" b="1" i="1" dirty="0"/>
              <a:t>adj.</a:t>
            </a:r>
            <a:r>
              <a:rPr lang="en-US" sz="2400" b="1" dirty="0"/>
              <a:t> </a:t>
            </a:r>
            <a:r>
              <a:rPr lang="en-US" sz="2400" b="1" dirty="0" smtClean="0"/>
              <a:t>            </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arn(inVertic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80">
                                          <p:stCondLst>
                                            <p:cond delay="0"/>
                                          </p:stCondLst>
                                        </p:cTn>
                                        <p:tgtEl>
                                          <p:spTgt spid="17"/>
                                        </p:tgtEl>
                                      </p:cBhvr>
                                    </p:animEffect>
                                    <p:anim calcmode="lin" valueType="num">
                                      <p:cBhvr>
                                        <p:cTn id="2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8" dur="26">
                                          <p:stCondLst>
                                            <p:cond delay="650"/>
                                          </p:stCondLst>
                                        </p:cTn>
                                        <p:tgtEl>
                                          <p:spTgt spid="17"/>
                                        </p:tgtEl>
                                      </p:cBhvr>
                                      <p:to x="100000" y="60000"/>
                                    </p:animScale>
                                    <p:animScale>
                                      <p:cBhvr>
                                        <p:cTn id="29" dur="166" decel="50000">
                                          <p:stCondLst>
                                            <p:cond delay="676"/>
                                          </p:stCondLst>
                                        </p:cTn>
                                        <p:tgtEl>
                                          <p:spTgt spid="17"/>
                                        </p:tgtEl>
                                      </p:cBhvr>
                                      <p:to x="100000" y="100000"/>
                                    </p:animScale>
                                    <p:animScale>
                                      <p:cBhvr>
                                        <p:cTn id="30" dur="26">
                                          <p:stCondLst>
                                            <p:cond delay="1312"/>
                                          </p:stCondLst>
                                        </p:cTn>
                                        <p:tgtEl>
                                          <p:spTgt spid="17"/>
                                        </p:tgtEl>
                                      </p:cBhvr>
                                      <p:to x="100000" y="80000"/>
                                    </p:animScale>
                                    <p:animScale>
                                      <p:cBhvr>
                                        <p:cTn id="31" dur="166" decel="50000">
                                          <p:stCondLst>
                                            <p:cond delay="1338"/>
                                          </p:stCondLst>
                                        </p:cTn>
                                        <p:tgtEl>
                                          <p:spTgt spid="17"/>
                                        </p:tgtEl>
                                      </p:cBhvr>
                                      <p:to x="100000" y="100000"/>
                                    </p:animScale>
                                    <p:animScale>
                                      <p:cBhvr>
                                        <p:cTn id="32" dur="26">
                                          <p:stCondLst>
                                            <p:cond delay="1642"/>
                                          </p:stCondLst>
                                        </p:cTn>
                                        <p:tgtEl>
                                          <p:spTgt spid="17"/>
                                        </p:tgtEl>
                                      </p:cBhvr>
                                      <p:to x="100000" y="90000"/>
                                    </p:animScale>
                                    <p:animScale>
                                      <p:cBhvr>
                                        <p:cTn id="33" dur="166" decel="50000">
                                          <p:stCondLst>
                                            <p:cond delay="1668"/>
                                          </p:stCondLst>
                                        </p:cTn>
                                        <p:tgtEl>
                                          <p:spTgt spid="17"/>
                                        </p:tgtEl>
                                      </p:cBhvr>
                                      <p:to x="100000" y="100000"/>
                                    </p:animScale>
                                    <p:animScale>
                                      <p:cBhvr>
                                        <p:cTn id="34" dur="26">
                                          <p:stCondLst>
                                            <p:cond delay="1808"/>
                                          </p:stCondLst>
                                        </p:cTn>
                                        <p:tgtEl>
                                          <p:spTgt spid="17"/>
                                        </p:tgtEl>
                                      </p:cBhvr>
                                      <p:to x="100000" y="95000"/>
                                    </p:animScale>
                                    <p:animScale>
                                      <p:cBhvr>
                                        <p:cTn id="35" dur="166" decel="50000">
                                          <p:stCondLst>
                                            <p:cond delay="1834"/>
                                          </p:stCondLst>
                                        </p:cTn>
                                        <p:tgtEl>
                                          <p:spTgt spid="17"/>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80">
                                          <p:stCondLst>
                                            <p:cond delay="0"/>
                                          </p:stCondLst>
                                        </p:cTn>
                                        <p:tgtEl>
                                          <p:spTgt spid="16"/>
                                        </p:tgtEl>
                                      </p:cBhvr>
                                    </p:animEffect>
                                    <p:anim calcmode="lin" valueType="num">
                                      <p:cBhvr>
                                        <p:cTn id="4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3" dur="26">
                                          <p:stCondLst>
                                            <p:cond delay="650"/>
                                          </p:stCondLst>
                                        </p:cTn>
                                        <p:tgtEl>
                                          <p:spTgt spid="16"/>
                                        </p:tgtEl>
                                      </p:cBhvr>
                                      <p:to x="100000" y="60000"/>
                                    </p:animScale>
                                    <p:animScale>
                                      <p:cBhvr>
                                        <p:cTn id="54" dur="166" decel="50000">
                                          <p:stCondLst>
                                            <p:cond delay="676"/>
                                          </p:stCondLst>
                                        </p:cTn>
                                        <p:tgtEl>
                                          <p:spTgt spid="16"/>
                                        </p:tgtEl>
                                      </p:cBhvr>
                                      <p:to x="100000" y="100000"/>
                                    </p:animScale>
                                    <p:animScale>
                                      <p:cBhvr>
                                        <p:cTn id="55" dur="26">
                                          <p:stCondLst>
                                            <p:cond delay="1312"/>
                                          </p:stCondLst>
                                        </p:cTn>
                                        <p:tgtEl>
                                          <p:spTgt spid="16"/>
                                        </p:tgtEl>
                                      </p:cBhvr>
                                      <p:to x="100000" y="80000"/>
                                    </p:animScale>
                                    <p:animScale>
                                      <p:cBhvr>
                                        <p:cTn id="56" dur="166" decel="50000">
                                          <p:stCondLst>
                                            <p:cond delay="1338"/>
                                          </p:stCondLst>
                                        </p:cTn>
                                        <p:tgtEl>
                                          <p:spTgt spid="16"/>
                                        </p:tgtEl>
                                      </p:cBhvr>
                                      <p:to x="100000" y="100000"/>
                                    </p:animScale>
                                    <p:animScale>
                                      <p:cBhvr>
                                        <p:cTn id="57" dur="26">
                                          <p:stCondLst>
                                            <p:cond delay="1642"/>
                                          </p:stCondLst>
                                        </p:cTn>
                                        <p:tgtEl>
                                          <p:spTgt spid="16"/>
                                        </p:tgtEl>
                                      </p:cBhvr>
                                      <p:to x="100000" y="90000"/>
                                    </p:animScale>
                                    <p:animScale>
                                      <p:cBhvr>
                                        <p:cTn id="58" dur="166" decel="50000">
                                          <p:stCondLst>
                                            <p:cond delay="1668"/>
                                          </p:stCondLst>
                                        </p:cTn>
                                        <p:tgtEl>
                                          <p:spTgt spid="16"/>
                                        </p:tgtEl>
                                      </p:cBhvr>
                                      <p:to x="100000" y="100000"/>
                                    </p:animScale>
                                    <p:animScale>
                                      <p:cBhvr>
                                        <p:cTn id="59" dur="26">
                                          <p:stCondLst>
                                            <p:cond delay="1808"/>
                                          </p:stCondLst>
                                        </p:cTn>
                                        <p:tgtEl>
                                          <p:spTgt spid="16"/>
                                        </p:tgtEl>
                                      </p:cBhvr>
                                      <p:to x="100000" y="95000"/>
                                    </p:animScale>
                                    <p:animScale>
                                      <p:cBhvr>
                                        <p:cTn id="60" dur="166" decel="50000">
                                          <p:stCondLst>
                                            <p:cond delay="1834"/>
                                          </p:stCondLst>
                                        </p:cTn>
                                        <p:tgtEl>
                                          <p:spTgt spid="16"/>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down)">
                                      <p:cBhvr>
                                        <p:cTn id="72" dur="580">
                                          <p:stCondLst>
                                            <p:cond delay="0"/>
                                          </p:stCondLst>
                                        </p:cTn>
                                        <p:tgtEl>
                                          <p:spTgt spid="15"/>
                                        </p:tgtEl>
                                      </p:cBhvr>
                                    </p:animEffect>
                                    <p:anim calcmode="lin" valueType="num">
                                      <p:cBhvr>
                                        <p:cTn id="7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8" dur="26">
                                          <p:stCondLst>
                                            <p:cond delay="650"/>
                                          </p:stCondLst>
                                        </p:cTn>
                                        <p:tgtEl>
                                          <p:spTgt spid="15"/>
                                        </p:tgtEl>
                                      </p:cBhvr>
                                      <p:to x="100000" y="60000"/>
                                    </p:animScale>
                                    <p:animScale>
                                      <p:cBhvr>
                                        <p:cTn id="79" dur="166" decel="50000">
                                          <p:stCondLst>
                                            <p:cond delay="676"/>
                                          </p:stCondLst>
                                        </p:cTn>
                                        <p:tgtEl>
                                          <p:spTgt spid="15"/>
                                        </p:tgtEl>
                                      </p:cBhvr>
                                      <p:to x="100000" y="100000"/>
                                    </p:animScale>
                                    <p:animScale>
                                      <p:cBhvr>
                                        <p:cTn id="80" dur="26">
                                          <p:stCondLst>
                                            <p:cond delay="1312"/>
                                          </p:stCondLst>
                                        </p:cTn>
                                        <p:tgtEl>
                                          <p:spTgt spid="15"/>
                                        </p:tgtEl>
                                      </p:cBhvr>
                                      <p:to x="100000" y="80000"/>
                                    </p:animScale>
                                    <p:animScale>
                                      <p:cBhvr>
                                        <p:cTn id="81" dur="166" decel="50000">
                                          <p:stCondLst>
                                            <p:cond delay="1338"/>
                                          </p:stCondLst>
                                        </p:cTn>
                                        <p:tgtEl>
                                          <p:spTgt spid="15"/>
                                        </p:tgtEl>
                                      </p:cBhvr>
                                      <p:to x="100000" y="100000"/>
                                    </p:animScale>
                                    <p:animScale>
                                      <p:cBhvr>
                                        <p:cTn id="82" dur="26">
                                          <p:stCondLst>
                                            <p:cond delay="1642"/>
                                          </p:stCondLst>
                                        </p:cTn>
                                        <p:tgtEl>
                                          <p:spTgt spid="15"/>
                                        </p:tgtEl>
                                      </p:cBhvr>
                                      <p:to x="100000" y="90000"/>
                                    </p:animScale>
                                    <p:animScale>
                                      <p:cBhvr>
                                        <p:cTn id="83" dur="166" decel="50000">
                                          <p:stCondLst>
                                            <p:cond delay="1668"/>
                                          </p:stCondLst>
                                        </p:cTn>
                                        <p:tgtEl>
                                          <p:spTgt spid="15"/>
                                        </p:tgtEl>
                                      </p:cBhvr>
                                      <p:to x="100000" y="100000"/>
                                    </p:animScale>
                                    <p:animScale>
                                      <p:cBhvr>
                                        <p:cTn id="84" dur="26">
                                          <p:stCondLst>
                                            <p:cond delay="1808"/>
                                          </p:stCondLst>
                                        </p:cTn>
                                        <p:tgtEl>
                                          <p:spTgt spid="15"/>
                                        </p:tgtEl>
                                      </p:cBhvr>
                                      <p:to x="100000" y="95000"/>
                                    </p:animScale>
                                    <p:animScale>
                                      <p:cBhvr>
                                        <p:cTn id="85" dur="166" decel="50000">
                                          <p:stCondLst>
                                            <p:cond delay="1834"/>
                                          </p:stCondLst>
                                        </p:cTn>
                                        <p:tgtEl>
                                          <p:spTgt spid="15"/>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down)">
                                      <p:cBhvr>
                                        <p:cTn id="90" dur="580">
                                          <p:stCondLst>
                                            <p:cond delay="0"/>
                                          </p:stCondLst>
                                        </p:cTn>
                                        <p:tgtEl>
                                          <p:spTgt spid="14"/>
                                        </p:tgtEl>
                                      </p:cBhvr>
                                    </p:animEffect>
                                    <p:anim calcmode="lin" valueType="num">
                                      <p:cBhvr>
                                        <p:cTn id="9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6" dur="26">
                                          <p:stCondLst>
                                            <p:cond delay="650"/>
                                          </p:stCondLst>
                                        </p:cTn>
                                        <p:tgtEl>
                                          <p:spTgt spid="14"/>
                                        </p:tgtEl>
                                      </p:cBhvr>
                                      <p:to x="100000" y="60000"/>
                                    </p:animScale>
                                    <p:animScale>
                                      <p:cBhvr>
                                        <p:cTn id="97" dur="166" decel="50000">
                                          <p:stCondLst>
                                            <p:cond delay="676"/>
                                          </p:stCondLst>
                                        </p:cTn>
                                        <p:tgtEl>
                                          <p:spTgt spid="14"/>
                                        </p:tgtEl>
                                      </p:cBhvr>
                                      <p:to x="100000" y="100000"/>
                                    </p:animScale>
                                    <p:animScale>
                                      <p:cBhvr>
                                        <p:cTn id="98" dur="26">
                                          <p:stCondLst>
                                            <p:cond delay="1312"/>
                                          </p:stCondLst>
                                        </p:cTn>
                                        <p:tgtEl>
                                          <p:spTgt spid="14"/>
                                        </p:tgtEl>
                                      </p:cBhvr>
                                      <p:to x="100000" y="80000"/>
                                    </p:animScale>
                                    <p:animScale>
                                      <p:cBhvr>
                                        <p:cTn id="99" dur="166" decel="50000">
                                          <p:stCondLst>
                                            <p:cond delay="1338"/>
                                          </p:stCondLst>
                                        </p:cTn>
                                        <p:tgtEl>
                                          <p:spTgt spid="14"/>
                                        </p:tgtEl>
                                      </p:cBhvr>
                                      <p:to x="100000" y="100000"/>
                                    </p:animScale>
                                    <p:animScale>
                                      <p:cBhvr>
                                        <p:cTn id="100" dur="26">
                                          <p:stCondLst>
                                            <p:cond delay="1642"/>
                                          </p:stCondLst>
                                        </p:cTn>
                                        <p:tgtEl>
                                          <p:spTgt spid="14"/>
                                        </p:tgtEl>
                                      </p:cBhvr>
                                      <p:to x="100000" y="90000"/>
                                    </p:animScale>
                                    <p:animScale>
                                      <p:cBhvr>
                                        <p:cTn id="101" dur="166" decel="50000">
                                          <p:stCondLst>
                                            <p:cond delay="1668"/>
                                          </p:stCondLst>
                                        </p:cTn>
                                        <p:tgtEl>
                                          <p:spTgt spid="14"/>
                                        </p:tgtEl>
                                      </p:cBhvr>
                                      <p:to x="100000" y="100000"/>
                                    </p:animScale>
                                    <p:animScale>
                                      <p:cBhvr>
                                        <p:cTn id="102" dur="26">
                                          <p:stCondLst>
                                            <p:cond delay="1808"/>
                                          </p:stCondLst>
                                        </p:cTn>
                                        <p:tgtEl>
                                          <p:spTgt spid="14"/>
                                        </p:tgtEl>
                                      </p:cBhvr>
                                      <p:to x="100000" y="95000"/>
                                    </p:animScale>
                                    <p:animScale>
                                      <p:cBhvr>
                                        <p:cTn id="103" dur="166" decel="50000">
                                          <p:stCondLst>
                                            <p:cond delay="1834"/>
                                          </p:stCondLst>
                                        </p:cTn>
                                        <p:tgtEl>
                                          <p:spTgt spid="14"/>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500" fill="hold"/>
                                        <p:tgtEl>
                                          <p:spTgt spid="21"/>
                                        </p:tgtEl>
                                        <p:attrNameLst>
                                          <p:attrName>ppt_w</p:attrName>
                                        </p:attrNameLst>
                                      </p:cBhvr>
                                      <p:tavLst>
                                        <p:tav tm="0">
                                          <p:val>
                                            <p:fltVal val="0"/>
                                          </p:val>
                                        </p:tav>
                                        <p:tav tm="100000">
                                          <p:val>
                                            <p:strVal val="#ppt_w"/>
                                          </p:val>
                                        </p:tav>
                                      </p:tavLst>
                                    </p:anim>
                                    <p:anim calcmode="lin" valueType="num">
                                      <p:cBhvr>
                                        <p:cTn id="109" dur="500" fill="hold"/>
                                        <p:tgtEl>
                                          <p:spTgt spid="21"/>
                                        </p:tgtEl>
                                        <p:attrNameLst>
                                          <p:attrName>ppt_h</p:attrName>
                                        </p:attrNameLst>
                                      </p:cBhvr>
                                      <p:tavLst>
                                        <p:tav tm="0">
                                          <p:val>
                                            <p:fltVal val="0"/>
                                          </p:val>
                                        </p:tav>
                                        <p:tav tm="100000">
                                          <p:val>
                                            <p:strVal val="#ppt_h"/>
                                          </p:val>
                                        </p:tav>
                                      </p:tavLst>
                                    </p:anim>
                                    <p:animEffect transition="in" filter="fade">
                                      <p:cBhvr>
                                        <p:cTn id="110" dur="500"/>
                                        <p:tgtEl>
                                          <p:spTgt spid="21"/>
                                        </p:tgtEl>
                                      </p:cBhvr>
                                    </p:animEffect>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wipe(down)">
                                      <p:cBhvr>
                                        <p:cTn id="115" dur="580">
                                          <p:stCondLst>
                                            <p:cond delay="0"/>
                                          </p:stCondLst>
                                        </p:cTn>
                                        <p:tgtEl>
                                          <p:spTgt spid="13"/>
                                        </p:tgtEl>
                                      </p:cBhvr>
                                    </p:animEffect>
                                    <p:anim calcmode="lin" valueType="num">
                                      <p:cBhvr>
                                        <p:cTn id="11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21" dur="26">
                                          <p:stCondLst>
                                            <p:cond delay="650"/>
                                          </p:stCondLst>
                                        </p:cTn>
                                        <p:tgtEl>
                                          <p:spTgt spid="13"/>
                                        </p:tgtEl>
                                      </p:cBhvr>
                                      <p:to x="100000" y="60000"/>
                                    </p:animScale>
                                    <p:animScale>
                                      <p:cBhvr>
                                        <p:cTn id="122" dur="166" decel="50000">
                                          <p:stCondLst>
                                            <p:cond delay="676"/>
                                          </p:stCondLst>
                                        </p:cTn>
                                        <p:tgtEl>
                                          <p:spTgt spid="13"/>
                                        </p:tgtEl>
                                      </p:cBhvr>
                                      <p:to x="100000" y="100000"/>
                                    </p:animScale>
                                    <p:animScale>
                                      <p:cBhvr>
                                        <p:cTn id="123" dur="26">
                                          <p:stCondLst>
                                            <p:cond delay="1312"/>
                                          </p:stCondLst>
                                        </p:cTn>
                                        <p:tgtEl>
                                          <p:spTgt spid="13"/>
                                        </p:tgtEl>
                                      </p:cBhvr>
                                      <p:to x="100000" y="80000"/>
                                    </p:animScale>
                                    <p:animScale>
                                      <p:cBhvr>
                                        <p:cTn id="124" dur="166" decel="50000">
                                          <p:stCondLst>
                                            <p:cond delay="1338"/>
                                          </p:stCondLst>
                                        </p:cTn>
                                        <p:tgtEl>
                                          <p:spTgt spid="13"/>
                                        </p:tgtEl>
                                      </p:cBhvr>
                                      <p:to x="100000" y="100000"/>
                                    </p:animScale>
                                    <p:animScale>
                                      <p:cBhvr>
                                        <p:cTn id="125" dur="26">
                                          <p:stCondLst>
                                            <p:cond delay="1642"/>
                                          </p:stCondLst>
                                        </p:cTn>
                                        <p:tgtEl>
                                          <p:spTgt spid="13"/>
                                        </p:tgtEl>
                                      </p:cBhvr>
                                      <p:to x="100000" y="90000"/>
                                    </p:animScale>
                                    <p:animScale>
                                      <p:cBhvr>
                                        <p:cTn id="126" dur="166" decel="50000">
                                          <p:stCondLst>
                                            <p:cond delay="1668"/>
                                          </p:stCondLst>
                                        </p:cTn>
                                        <p:tgtEl>
                                          <p:spTgt spid="13"/>
                                        </p:tgtEl>
                                      </p:cBhvr>
                                      <p:to x="100000" y="100000"/>
                                    </p:animScale>
                                    <p:animScale>
                                      <p:cBhvr>
                                        <p:cTn id="127" dur="26">
                                          <p:stCondLst>
                                            <p:cond delay="1808"/>
                                          </p:stCondLst>
                                        </p:cTn>
                                        <p:tgtEl>
                                          <p:spTgt spid="13"/>
                                        </p:tgtEl>
                                      </p:cBhvr>
                                      <p:to x="100000" y="95000"/>
                                    </p:animScale>
                                    <p:animScale>
                                      <p:cBhvr>
                                        <p:cTn id="128" dur="166" decel="50000">
                                          <p:stCondLst>
                                            <p:cond delay="1834"/>
                                          </p:stCondLst>
                                        </p:cTn>
                                        <p:tgtEl>
                                          <p:spTgt spid="13"/>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20"/>
                                        </p:tgtEl>
                                        <p:attrNameLst>
                                          <p:attrName>style.visibility</p:attrName>
                                        </p:attrNameLst>
                                      </p:cBhvr>
                                      <p:to>
                                        <p:strVal val="visible"/>
                                      </p:to>
                                    </p:set>
                                    <p:anim calcmode="lin" valueType="num">
                                      <p:cBhvr>
                                        <p:cTn id="133" dur="500" fill="hold"/>
                                        <p:tgtEl>
                                          <p:spTgt spid="20"/>
                                        </p:tgtEl>
                                        <p:attrNameLst>
                                          <p:attrName>ppt_w</p:attrName>
                                        </p:attrNameLst>
                                      </p:cBhvr>
                                      <p:tavLst>
                                        <p:tav tm="0">
                                          <p:val>
                                            <p:fltVal val="0"/>
                                          </p:val>
                                        </p:tav>
                                        <p:tav tm="100000">
                                          <p:val>
                                            <p:strVal val="#ppt_w"/>
                                          </p:val>
                                        </p:tav>
                                      </p:tavLst>
                                    </p:anim>
                                    <p:anim calcmode="lin" valueType="num">
                                      <p:cBhvr>
                                        <p:cTn id="134" dur="500" fill="hold"/>
                                        <p:tgtEl>
                                          <p:spTgt spid="20"/>
                                        </p:tgtEl>
                                        <p:attrNameLst>
                                          <p:attrName>ppt_h</p:attrName>
                                        </p:attrNameLst>
                                      </p:cBhvr>
                                      <p:tavLst>
                                        <p:tav tm="0">
                                          <p:val>
                                            <p:fltVal val="0"/>
                                          </p:val>
                                        </p:tav>
                                        <p:tav tm="100000">
                                          <p:val>
                                            <p:strVal val="#ppt_h"/>
                                          </p:val>
                                        </p:tav>
                                      </p:tavLst>
                                    </p:anim>
                                    <p:animEffect transition="in" filter="fade">
                                      <p:cBhvr>
                                        <p:cTn id="135" dur="500"/>
                                        <p:tgtEl>
                                          <p:spTgt spid="20"/>
                                        </p:tgtEl>
                                      </p:cBhvr>
                                    </p:animEffect>
                                  </p:childTnLst>
                                </p:cTn>
                              </p:par>
                            </p:childTnLst>
                          </p:cTn>
                        </p:par>
                      </p:childTnLst>
                    </p:cTn>
                  </p:par>
                  <p:par>
                    <p:cTn id="136" fill="hold">
                      <p:stCondLst>
                        <p:cond delay="indefinite"/>
                      </p:stCondLst>
                      <p:childTnLst>
                        <p:par>
                          <p:cTn id="137" fill="hold">
                            <p:stCondLst>
                              <p:cond delay="0"/>
                            </p:stCondLst>
                            <p:childTnLst>
                              <p:par>
                                <p:cTn id="138" presetID="26" presetClass="entr" presetSubtype="0" fill="hold" grpId="0" nodeType="clickEffect">
                                  <p:stCondLst>
                                    <p:cond delay="0"/>
                                  </p:stCondLst>
                                  <p:childTnLst>
                                    <p:set>
                                      <p:cBhvr>
                                        <p:cTn id="139" dur="1" fill="hold">
                                          <p:stCondLst>
                                            <p:cond delay="0"/>
                                          </p:stCondLst>
                                        </p:cTn>
                                        <p:tgtEl>
                                          <p:spTgt spid="10"/>
                                        </p:tgtEl>
                                        <p:attrNameLst>
                                          <p:attrName>style.visibility</p:attrName>
                                        </p:attrNameLst>
                                      </p:cBhvr>
                                      <p:to>
                                        <p:strVal val="visible"/>
                                      </p:to>
                                    </p:set>
                                    <p:animEffect transition="in" filter="wipe(down)">
                                      <p:cBhvr>
                                        <p:cTn id="140" dur="580">
                                          <p:stCondLst>
                                            <p:cond delay="0"/>
                                          </p:stCondLst>
                                        </p:cTn>
                                        <p:tgtEl>
                                          <p:spTgt spid="10"/>
                                        </p:tgtEl>
                                      </p:cBhvr>
                                    </p:animEffect>
                                    <p:anim calcmode="lin" valueType="num">
                                      <p:cBhvr>
                                        <p:cTn id="14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46" dur="26">
                                          <p:stCondLst>
                                            <p:cond delay="650"/>
                                          </p:stCondLst>
                                        </p:cTn>
                                        <p:tgtEl>
                                          <p:spTgt spid="10"/>
                                        </p:tgtEl>
                                      </p:cBhvr>
                                      <p:to x="100000" y="60000"/>
                                    </p:animScale>
                                    <p:animScale>
                                      <p:cBhvr>
                                        <p:cTn id="147" dur="166" decel="50000">
                                          <p:stCondLst>
                                            <p:cond delay="676"/>
                                          </p:stCondLst>
                                        </p:cTn>
                                        <p:tgtEl>
                                          <p:spTgt spid="10"/>
                                        </p:tgtEl>
                                      </p:cBhvr>
                                      <p:to x="100000" y="100000"/>
                                    </p:animScale>
                                    <p:animScale>
                                      <p:cBhvr>
                                        <p:cTn id="148" dur="26">
                                          <p:stCondLst>
                                            <p:cond delay="1312"/>
                                          </p:stCondLst>
                                        </p:cTn>
                                        <p:tgtEl>
                                          <p:spTgt spid="10"/>
                                        </p:tgtEl>
                                      </p:cBhvr>
                                      <p:to x="100000" y="80000"/>
                                    </p:animScale>
                                    <p:animScale>
                                      <p:cBhvr>
                                        <p:cTn id="149" dur="166" decel="50000">
                                          <p:stCondLst>
                                            <p:cond delay="1338"/>
                                          </p:stCondLst>
                                        </p:cTn>
                                        <p:tgtEl>
                                          <p:spTgt spid="10"/>
                                        </p:tgtEl>
                                      </p:cBhvr>
                                      <p:to x="100000" y="100000"/>
                                    </p:animScale>
                                    <p:animScale>
                                      <p:cBhvr>
                                        <p:cTn id="150" dur="26">
                                          <p:stCondLst>
                                            <p:cond delay="1642"/>
                                          </p:stCondLst>
                                        </p:cTn>
                                        <p:tgtEl>
                                          <p:spTgt spid="10"/>
                                        </p:tgtEl>
                                      </p:cBhvr>
                                      <p:to x="100000" y="90000"/>
                                    </p:animScale>
                                    <p:animScale>
                                      <p:cBhvr>
                                        <p:cTn id="151" dur="166" decel="50000">
                                          <p:stCondLst>
                                            <p:cond delay="1668"/>
                                          </p:stCondLst>
                                        </p:cTn>
                                        <p:tgtEl>
                                          <p:spTgt spid="10"/>
                                        </p:tgtEl>
                                      </p:cBhvr>
                                      <p:to x="100000" y="100000"/>
                                    </p:animScale>
                                    <p:animScale>
                                      <p:cBhvr>
                                        <p:cTn id="152" dur="26">
                                          <p:stCondLst>
                                            <p:cond delay="1808"/>
                                          </p:stCondLst>
                                        </p:cTn>
                                        <p:tgtEl>
                                          <p:spTgt spid="10"/>
                                        </p:tgtEl>
                                      </p:cBhvr>
                                      <p:to x="100000" y="95000"/>
                                    </p:animScale>
                                    <p:animScale>
                                      <p:cBhvr>
                                        <p:cTn id="153" dur="166" decel="50000">
                                          <p:stCondLst>
                                            <p:cond delay="1834"/>
                                          </p:stCondLst>
                                        </p:cTn>
                                        <p:tgtEl>
                                          <p:spTgt spid="10"/>
                                        </p:tgtEl>
                                      </p:cBhvr>
                                      <p:to x="100000" y="100000"/>
                                    </p:animScale>
                                  </p:childTnLst>
                                </p:cTn>
                              </p:par>
                            </p:childTnLst>
                          </p:cTn>
                        </p:par>
                      </p:childTnLst>
                    </p:cTn>
                  </p:par>
                  <p:par>
                    <p:cTn id="154" fill="hold">
                      <p:stCondLst>
                        <p:cond delay="indefinite"/>
                      </p:stCondLst>
                      <p:childTnLst>
                        <p:par>
                          <p:cTn id="155" fill="hold">
                            <p:stCondLst>
                              <p:cond delay="0"/>
                            </p:stCondLst>
                            <p:childTnLst>
                              <p:par>
                                <p:cTn id="156" presetID="53" presetClass="entr" presetSubtype="16" fill="hold" grpId="0" nodeType="clickEffect">
                                  <p:stCondLst>
                                    <p:cond delay="0"/>
                                  </p:stCondLst>
                                  <p:childTnLst>
                                    <p:set>
                                      <p:cBhvr>
                                        <p:cTn id="157" dur="1" fill="hold">
                                          <p:stCondLst>
                                            <p:cond delay="0"/>
                                          </p:stCondLst>
                                        </p:cTn>
                                        <p:tgtEl>
                                          <p:spTgt spid="19"/>
                                        </p:tgtEl>
                                        <p:attrNameLst>
                                          <p:attrName>style.visibility</p:attrName>
                                        </p:attrNameLst>
                                      </p:cBhvr>
                                      <p:to>
                                        <p:strVal val="visible"/>
                                      </p:to>
                                    </p:set>
                                    <p:anim calcmode="lin" valueType="num">
                                      <p:cBhvr>
                                        <p:cTn id="158" dur="500" fill="hold"/>
                                        <p:tgtEl>
                                          <p:spTgt spid="19"/>
                                        </p:tgtEl>
                                        <p:attrNameLst>
                                          <p:attrName>ppt_w</p:attrName>
                                        </p:attrNameLst>
                                      </p:cBhvr>
                                      <p:tavLst>
                                        <p:tav tm="0">
                                          <p:val>
                                            <p:fltVal val="0"/>
                                          </p:val>
                                        </p:tav>
                                        <p:tav tm="100000">
                                          <p:val>
                                            <p:strVal val="#ppt_w"/>
                                          </p:val>
                                        </p:tav>
                                      </p:tavLst>
                                    </p:anim>
                                    <p:anim calcmode="lin" valueType="num">
                                      <p:cBhvr>
                                        <p:cTn id="159" dur="500" fill="hold"/>
                                        <p:tgtEl>
                                          <p:spTgt spid="19"/>
                                        </p:tgtEl>
                                        <p:attrNameLst>
                                          <p:attrName>ppt_h</p:attrName>
                                        </p:attrNameLst>
                                      </p:cBhvr>
                                      <p:tavLst>
                                        <p:tav tm="0">
                                          <p:val>
                                            <p:fltVal val="0"/>
                                          </p:val>
                                        </p:tav>
                                        <p:tav tm="100000">
                                          <p:val>
                                            <p:strVal val="#ppt_h"/>
                                          </p:val>
                                        </p:tav>
                                      </p:tavLst>
                                    </p:anim>
                                    <p:animEffect transition="in" filter="fade">
                                      <p:cBhvr>
                                        <p:cTn id="160" dur="500"/>
                                        <p:tgtEl>
                                          <p:spTgt spid="19"/>
                                        </p:tgtEl>
                                      </p:cBhvr>
                                    </p:animEffect>
                                  </p:childTnLst>
                                </p:cTn>
                              </p:par>
                            </p:childTnLst>
                          </p:cTn>
                        </p:par>
                      </p:childTnLst>
                    </p:cTn>
                  </p:par>
                  <p:par>
                    <p:cTn id="161" fill="hold">
                      <p:stCondLst>
                        <p:cond delay="indefinite"/>
                      </p:stCondLst>
                      <p:childTnLst>
                        <p:par>
                          <p:cTn id="162" fill="hold">
                            <p:stCondLst>
                              <p:cond delay="0"/>
                            </p:stCondLst>
                            <p:childTnLst>
                              <p:par>
                                <p:cTn id="163" presetID="26" presetClass="entr" presetSubtype="0" fill="hold" grpId="0" nodeType="clickEffect">
                                  <p:stCondLst>
                                    <p:cond delay="0"/>
                                  </p:stCondLst>
                                  <p:childTnLst>
                                    <p:set>
                                      <p:cBhvr>
                                        <p:cTn id="164" dur="1" fill="hold">
                                          <p:stCondLst>
                                            <p:cond delay="0"/>
                                          </p:stCondLst>
                                        </p:cTn>
                                        <p:tgtEl>
                                          <p:spTgt spid="22"/>
                                        </p:tgtEl>
                                        <p:attrNameLst>
                                          <p:attrName>style.visibility</p:attrName>
                                        </p:attrNameLst>
                                      </p:cBhvr>
                                      <p:to>
                                        <p:strVal val="visible"/>
                                      </p:to>
                                    </p:set>
                                    <p:animEffect transition="in" filter="wipe(down)">
                                      <p:cBhvr>
                                        <p:cTn id="165" dur="580">
                                          <p:stCondLst>
                                            <p:cond delay="0"/>
                                          </p:stCondLst>
                                        </p:cTn>
                                        <p:tgtEl>
                                          <p:spTgt spid="22"/>
                                        </p:tgtEl>
                                      </p:cBhvr>
                                    </p:animEffect>
                                    <p:anim calcmode="lin" valueType="num">
                                      <p:cBhvr>
                                        <p:cTn id="16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71" dur="26">
                                          <p:stCondLst>
                                            <p:cond delay="650"/>
                                          </p:stCondLst>
                                        </p:cTn>
                                        <p:tgtEl>
                                          <p:spTgt spid="22"/>
                                        </p:tgtEl>
                                      </p:cBhvr>
                                      <p:to x="100000" y="60000"/>
                                    </p:animScale>
                                    <p:animScale>
                                      <p:cBhvr>
                                        <p:cTn id="172" dur="166" decel="50000">
                                          <p:stCondLst>
                                            <p:cond delay="676"/>
                                          </p:stCondLst>
                                        </p:cTn>
                                        <p:tgtEl>
                                          <p:spTgt spid="22"/>
                                        </p:tgtEl>
                                      </p:cBhvr>
                                      <p:to x="100000" y="100000"/>
                                    </p:animScale>
                                    <p:animScale>
                                      <p:cBhvr>
                                        <p:cTn id="173" dur="26">
                                          <p:stCondLst>
                                            <p:cond delay="1312"/>
                                          </p:stCondLst>
                                        </p:cTn>
                                        <p:tgtEl>
                                          <p:spTgt spid="22"/>
                                        </p:tgtEl>
                                      </p:cBhvr>
                                      <p:to x="100000" y="80000"/>
                                    </p:animScale>
                                    <p:animScale>
                                      <p:cBhvr>
                                        <p:cTn id="174" dur="166" decel="50000">
                                          <p:stCondLst>
                                            <p:cond delay="1338"/>
                                          </p:stCondLst>
                                        </p:cTn>
                                        <p:tgtEl>
                                          <p:spTgt spid="22"/>
                                        </p:tgtEl>
                                      </p:cBhvr>
                                      <p:to x="100000" y="100000"/>
                                    </p:animScale>
                                    <p:animScale>
                                      <p:cBhvr>
                                        <p:cTn id="175" dur="26">
                                          <p:stCondLst>
                                            <p:cond delay="1642"/>
                                          </p:stCondLst>
                                        </p:cTn>
                                        <p:tgtEl>
                                          <p:spTgt spid="22"/>
                                        </p:tgtEl>
                                      </p:cBhvr>
                                      <p:to x="100000" y="90000"/>
                                    </p:animScale>
                                    <p:animScale>
                                      <p:cBhvr>
                                        <p:cTn id="176" dur="166" decel="50000">
                                          <p:stCondLst>
                                            <p:cond delay="1668"/>
                                          </p:stCondLst>
                                        </p:cTn>
                                        <p:tgtEl>
                                          <p:spTgt spid="22"/>
                                        </p:tgtEl>
                                      </p:cBhvr>
                                      <p:to x="100000" y="100000"/>
                                    </p:animScale>
                                    <p:animScale>
                                      <p:cBhvr>
                                        <p:cTn id="177" dur="26">
                                          <p:stCondLst>
                                            <p:cond delay="1808"/>
                                          </p:stCondLst>
                                        </p:cTn>
                                        <p:tgtEl>
                                          <p:spTgt spid="22"/>
                                        </p:tgtEl>
                                      </p:cBhvr>
                                      <p:to x="100000" y="95000"/>
                                    </p:animScale>
                                    <p:animScale>
                                      <p:cBhvr>
                                        <p:cTn id="178"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P spid="15" grpId="0"/>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179511" y="908720"/>
            <a:ext cx="8675133" cy="5472608"/>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nSpc>
                <a:spcPct val="150000"/>
              </a:lnSpc>
            </a:pPr>
            <a:r>
              <a:rPr lang="en-US" sz="2400" b="1" dirty="0">
                <a:solidFill>
                  <a:srgbClr val="2D91B9"/>
                </a:solidFill>
              </a:rPr>
              <a:t>Definitions</a:t>
            </a:r>
            <a:endParaRPr lang="en-GB" sz="2400" b="1" dirty="0">
              <a:solidFill>
                <a:srgbClr val="2D91B9"/>
              </a:solidFill>
            </a:endParaRPr>
          </a:p>
          <a:p>
            <a:pPr>
              <a:lnSpc>
                <a:spcPct val="150000"/>
              </a:lnSpc>
            </a:pPr>
            <a:r>
              <a:rPr lang="en-US" sz="2400" b="1" i="1" dirty="0" smtClean="0">
                <a:solidFill>
                  <a:schemeClr val="tx1"/>
                </a:solidFill>
              </a:rPr>
              <a:t>1) </a:t>
            </a:r>
            <a:r>
              <a:rPr lang="en-US" sz="2400" b="1" i="1" dirty="0">
                <a:solidFill>
                  <a:schemeClr val="tx1"/>
                </a:solidFill>
              </a:rPr>
              <a:t>maintaining or being maintained </a:t>
            </a:r>
            <a:endParaRPr lang="en-US" sz="2400" b="1" i="1" dirty="0">
              <a:solidFill>
                <a:schemeClr val="tx1"/>
              </a:solidFill>
            </a:endParaRPr>
          </a:p>
          <a:p>
            <a:pPr>
              <a:lnSpc>
                <a:spcPct val="150000"/>
              </a:lnSpc>
            </a:pPr>
            <a:r>
              <a:rPr lang="en-US" sz="2400" b="1" i="1" dirty="0" smtClean="0">
                <a:solidFill>
                  <a:schemeClr val="tx1"/>
                </a:solidFill>
              </a:rPr>
              <a:t>2</a:t>
            </a:r>
            <a:r>
              <a:rPr lang="en-US" sz="2400" b="1" i="1" dirty="0">
                <a:solidFill>
                  <a:schemeClr val="tx1"/>
                </a:solidFill>
              </a:rPr>
              <a:t>)</a:t>
            </a:r>
            <a:r>
              <a:rPr lang="en-US" sz="2400" b="1" i="1" dirty="0" smtClean="0">
                <a:solidFill>
                  <a:schemeClr val="tx1"/>
                </a:solidFill>
              </a:rPr>
              <a:t> </a:t>
            </a:r>
            <a:r>
              <a:rPr lang="en-GB" sz="2400" b="1" i="1" dirty="0">
                <a:solidFill>
                  <a:schemeClr val="tx1"/>
                </a:solidFill>
              </a:rPr>
              <a:t>money that one is legally required to pay to support sb.</a:t>
            </a:r>
            <a:endParaRPr lang="en-GB" sz="2400" b="1" dirty="0">
              <a:solidFill>
                <a:schemeClr val="tx1"/>
              </a:solidFill>
            </a:endParaRPr>
          </a:p>
          <a:p>
            <a:pPr>
              <a:lnSpc>
                <a:spcPct val="150000"/>
              </a:lnSpc>
            </a:pPr>
            <a:r>
              <a:rPr lang="en-US" sz="2400" b="1" dirty="0" smtClean="0">
                <a:solidFill>
                  <a:srgbClr val="2D91B9"/>
                </a:solidFill>
              </a:rPr>
              <a:t>Vocabulary </a:t>
            </a:r>
            <a:r>
              <a:rPr lang="en-US" sz="2400" b="1" dirty="0">
                <a:solidFill>
                  <a:srgbClr val="2D91B9"/>
                </a:solidFill>
              </a:rPr>
              <a:t>web</a:t>
            </a:r>
            <a:endParaRPr lang="en-GB" sz="2400" b="1" dirty="0">
              <a:solidFill>
                <a:srgbClr val="2D91B9"/>
              </a:solidFill>
            </a:endParaRPr>
          </a:p>
          <a:p>
            <a:pPr>
              <a:lnSpc>
                <a:spcPct val="150000"/>
              </a:lnSpc>
            </a:pPr>
            <a:r>
              <a:rPr lang="en-US" sz="2400" b="1" i="1" dirty="0"/>
              <a:t> </a:t>
            </a:r>
            <a:r>
              <a:rPr lang="zh-CN" altLang="en-US" sz="2400" b="1" dirty="0" smtClean="0"/>
              <a:t>                          </a:t>
            </a:r>
            <a:endParaRPr lang="en-GB" sz="2400" b="1" dirty="0" smtClean="0"/>
          </a:p>
          <a:p>
            <a:pPr>
              <a:lnSpc>
                <a:spcPct val="150000"/>
              </a:lnSpc>
            </a:pPr>
            <a:r>
              <a:rPr lang="en-US" sz="2400" b="1" dirty="0" smtClean="0"/>
              <a:t> </a:t>
            </a:r>
            <a:endParaRPr lang="en-GB" sz="2400" b="1" dirty="0">
              <a:solidFill>
                <a:srgbClr val="C00000"/>
              </a:solidFill>
            </a:endParaRPr>
          </a:p>
        </p:txBody>
      </p:sp>
      <p:sp>
        <p:nvSpPr>
          <p:cNvPr id="9" name="矩形 8"/>
          <p:cNvSpPr/>
          <p:nvPr/>
        </p:nvSpPr>
        <p:spPr>
          <a:xfrm>
            <a:off x="2267744" y="4710395"/>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11" name="单圆角矩形 10"/>
          <p:cNvSpPr/>
          <p:nvPr/>
        </p:nvSpPr>
        <p:spPr bwMode="auto">
          <a:xfrm>
            <a:off x="467544" y="188640"/>
            <a:ext cx="2520280"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a:solidFill>
                  <a:srgbClr val="C00000"/>
                </a:solidFill>
              </a:rPr>
              <a:t>4. maintenance</a:t>
            </a:r>
            <a:endParaRPr lang="en-GB" sz="2400" b="1" dirty="0">
              <a:solidFill>
                <a:srgbClr val="C00000"/>
              </a:solidFill>
            </a:endParaRPr>
          </a:p>
        </p:txBody>
      </p:sp>
      <p:sp>
        <p:nvSpPr>
          <p:cNvPr id="15" name="矩形 14"/>
          <p:cNvSpPr/>
          <p:nvPr/>
        </p:nvSpPr>
        <p:spPr>
          <a:xfrm>
            <a:off x="2627784" y="4688360"/>
            <a:ext cx="2514853" cy="461665"/>
          </a:xfrm>
          <a:prstGeom prst="rect">
            <a:avLst/>
          </a:prstGeom>
        </p:spPr>
        <p:txBody>
          <a:bodyPr wrap="square">
            <a:spAutoFit/>
          </a:bodyPr>
          <a:lstStyle/>
          <a:p>
            <a:r>
              <a:rPr lang="en-US" sz="2400" b="1" dirty="0"/>
              <a:t>maintenance </a:t>
            </a:r>
            <a:r>
              <a:rPr lang="en-US" sz="2400" b="1" i="1" dirty="0"/>
              <a:t>n. </a:t>
            </a:r>
            <a:r>
              <a:rPr lang="en-US" sz="2400" b="1" dirty="0" smtClean="0"/>
              <a:t>            </a:t>
            </a:r>
            <a:endParaRPr lang="en-GB" sz="2400" b="1" dirty="0"/>
          </a:p>
        </p:txBody>
      </p:sp>
      <p:sp>
        <p:nvSpPr>
          <p:cNvPr id="16" name="矩形 15"/>
          <p:cNvSpPr/>
          <p:nvPr/>
        </p:nvSpPr>
        <p:spPr>
          <a:xfrm>
            <a:off x="539552" y="4710395"/>
            <a:ext cx="1893893" cy="461665"/>
          </a:xfrm>
          <a:prstGeom prst="rect">
            <a:avLst/>
          </a:prstGeom>
        </p:spPr>
        <p:txBody>
          <a:bodyPr wrap="square">
            <a:spAutoFit/>
          </a:bodyPr>
          <a:lstStyle/>
          <a:p>
            <a:r>
              <a:rPr lang="en-US" sz="2400" b="1" dirty="0"/>
              <a:t>maintain</a:t>
            </a:r>
            <a:r>
              <a:rPr lang="en-US" sz="2400" b="1" i="1" dirty="0"/>
              <a:t> v.</a:t>
            </a:r>
            <a:r>
              <a:rPr lang="en-US" sz="2400" b="1" dirty="0"/>
              <a:t> </a:t>
            </a:r>
            <a:r>
              <a:rPr lang="en-US" sz="2400" b="1" dirty="0" smtClean="0"/>
              <a:t>            </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ircle(in)">
                                      <p:cBhvr>
                                        <p:cTn id="7" dur="2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ircle(in)">
                                      <p:cBhvr>
                                        <p:cTn id="12" dur="2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80">
                                          <p:stCondLst>
                                            <p:cond delay="0"/>
                                          </p:stCondLst>
                                        </p:cTn>
                                        <p:tgtEl>
                                          <p:spTgt spid="16"/>
                                        </p:tgtEl>
                                      </p:cBhvr>
                                    </p:animEffect>
                                    <p:anim calcmode="lin" valueType="num">
                                      <p:cBhvr>
                                        <p:cTn id="1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3" dur="26">
                                          <p:stCondLst>
                                            <p:cond delay="650"/>
                                          </p:stCondLst>
                                        </p:cTn>
                                        <p:tgtEl>
                                          <p:spTgt spid="16"/>
                                        </p:tgtEl>
                                      </p:cBhvr>
                                      <p:to x="100000" y="60000"/>
                                    </p:animScale>
                                    <p:animScale>
                                      <p:cBhvr>
                                        <p:cTn id="24" dur="166" decel="50000">
                                          <p:stCondLst>
                                            <p:cond delay="676"/>
                                          </p:stCondLst>
                                        </p:cTn>
                                        <p:tgtEl>
                                          <p:spTgt spid="16"/>
                                        </p:tgtEl>
                                      </p:cBhvr>
                                      <p:to x="100000" y="100000"/>
                                    </p:animScale>
                                    <p:animScale>
                                      <p:cBhvr>
                                        <p:cTn id="25" dur="26">
                                          <p:stCondLst>
                                            <p:cond delay="1312"/>
                                          </p:stCondLst>
                                        </p:cTn>
                                        <p:tgtEl>
                                          <p:spTgt spid="16"/>
                                        </p:tgtEl>
                                      </p:cBhvr>
                                      <p:to x="100000" y="80000"/>
                                    </p:animScale>
                                    <p:animScale>
                                      <p:cBhvr>
                                        <p:cTn id="26" dur="166" decel="50000">
                                          <p:stCondLst>
                                            <p:cond delay="1338"/>
                                          </p:stCondLst>
                                        </p:cTn>
                                        <p:tgtEl>
                                          <p:spTgt spid="16"/>
                                        </p:tgtEl>
                                      </p:cBhvr>
                                      <p:to x="100000" y="100000"/>
                                    </p:animScale>
                                    <p:animScale>
                                      <p:cBhvr>
                                        <p:cTn id="27" dur="26">
                                          <p:stCondLst>
                                            <p:cond delay="1642"/>
                                          </p:stCondLst>
                                        </p:cTn>
                                        <p:tgtEl>
                                          <p:spTgt spid="16"/>
                                        </p:tgtEl>
                                      </p:cBhvr>
                                      <p:to x="100000" y="90000"/>
                                    </p:animScale>
                                    <p:animScale>
                                      <p:cBhvr>
                                        <p:cTn id="28" dur="166" decel="50000">
                                          <p:stCondLst>
                                            <p:cond delay="1668"/>
                                          </p:stCondLst>
                                        </p:cTn>
                                        <p:tgtEl>
                                          <p:spTgt spid="16"/>
                                        </p:tgtEl>
                                      </p:cBhvr>
                                      <p:to x="100000" y="100000"/>
                                    </p:animScale>
                                    <p:animScale>
                                      <p:cBhvr>
                                        <p:cTn id="29" dur="26">
                                          <p:stCondLst>
                                            <p:cond delay="1808"/>
                                          </p:stCondLst>
                                        </p:cTn>
                                        <p:tgtEl>
                                          <p:spTgt spid="16"/>
                                        </p:tgtEl>
                                      </p:cBhvr>
                                      <p:to x="100000" y="95000"/>
                                    </p:animScale>
                                    <p:animScale>
                                      <p:cBhvr>
                                        <p:cTn id="30" dur="166" decel="50000">
                                          <p:stCondLst>
                                            <p:cond delay="1834"/>
                                          </p:stCondLst>
                                        </p:cTn>
                                        <p:tgtEl>
                                          <p:spTgt spid="1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80">
                                          <p:stCondLst>
                                            <p:cond delay="0"/>
                                          </p:stCondLst>
                                        </p:cTn>
                                        <p:tgtEl>
                                          <p:spTgt spid="15"/>
                                        </p:tgtEl>
                                      </p:cBhvr>
                                    </p:animEffect>
                                    <p:anim calcmode="lin" valueType="num">
                                      <p:cBhvr>
                                        <p:cTn id="4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8" dur="26">
                                          <p:stCondLst>
                                            <p:cond delay="650"/>
                                          </p:stCondLst>
                                        </p:cTn>
                                        <p:tgtEl>
                                          <p:spTgt spid="15"/>
                                        </p:tgtEl>
                                      </p:cBhvr>
                                      <p:to x="100000" y="60000"/>
                                    </p:animScale>
                                    <p:animScale>
                                      <p:cBhvr>
                                        <p:cTn id="49" dur="166" decel="50000">
                                          <p:stCondLst>
                                            <p:cond delay="676"/>
                                          </p:stCondLst>
                                        </p:cTn>
                                        <p:tgtEl>
                                          <p:spTgt spid="15"/>
                                        </p:tgtEl>
                                      </p:cBhvr>
                                      <p:to x="100000" y="100000"/>
                                    </p:animScale>
                                    <p:animScale>
                                      <p:cBhvr>
                                        <p:cTn id="50" dur="26">
                                          <p:stCondLst>
                                            <p:cond delay="1312"/>
                                          </p:stCondLst>
                                        </p:cTn>
                                        <p:tgtEl>
                                          <p:spTgt spid="15"/>
                                        </p:tgtEl>
                                      </p:cBhvr>
                                      <p:to x="100000" y="80000"/>
                                    </p:animScale>
                                    <p:animScale>
                                      <p:cBhvr>
                                        <p:cTn id="51" dur="166" decel="50000">
                                          <p:stCondLst>
                                            <p:cond delay="1338"/>
                                          </p:stCondLst>
                                        </p:cTn>
                                        <p:tgtEl>
                                          <p:spTgt spid="15"/>
                                        </p:tgtEl>
                                      </p:cBhvr>
                                      <p:to x="100000" y="100000"/>
                                    </p:animScale>
                                    <p:animScale>
                                      <p:cBhvr>
                                        <p:cTn id="52" dur="26">
                                          <p:stCondLst>
                                            <p:cond delay="1642"/>
                                          </p:stCondLst>
                                        </p:cTn>
                                        <p:tgtEl>
                                          <p:spTgt spid="15"/>
                                        </p:tgtEl>
                                      </p:cBhvr>
                                      <p:to x="100000" y="90000"/>
                                    </p:animScale>
                                    <p:animScale>
                                      <p:cBhvr>
                                        <p:cTn id="53" dur="166" decel="50000">
                                          <p:stCondLst>
                                            <p:cond delay="1668"/>
                                          </p:stCondLst>
                                        </p:cTn>
                                        <p:tgtEl>
                                          <p:spTgt spid="15"/>
                                        </p:tgtEl>
                                      </p:cBhvr>
                                      <p:to x="100000" y="100000"/>
                                    </p:animScale>
                                    <p:animScale>
                                      <p:cBhvr>
                                        <p:cTn id="54" dur="26">
                                          <p:stCondLst>
                                            <p:cond delay="1808"/>
                                          </p:stCondLst>
                                        </p:cTn>
                                        <p:tgtEl>
                                          <p:spTgt spid="15"/>
                                        </p:tgtEl>
                                      </p:cBhvr>
                                      <p:to x="100000" y="95000"/>
                                    </p:animScale>
                                    <p:animScale>
                                      <p:cBhvr>
                                        <p:cTn id="55"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60000"/>
            <a:lumOff val="40000"/>
          </a:schemeClr>
        </a:solidFill>
        <a:ln>
          <a:noFill/>
        </a:ln>
      </a:spPr>
      <a:bodyPr anchor="ctr"/>
      <a:lstStyle>
        <a:defPPr algn="ctr" eaLnBrk="1" hangingPunct="1">
          <a:lnSpc>
            <a:spcPct val="100000"/>
          </a:lnSpc>
          <a:spcBef>
            <a:spcPct val="0"/>
          </a:spcBef>
          <a:buFont typeface="Arial" panose="020B0604020202020204" pitchFamily="34" charset="0"/>
          <a:buNone/>
          <a:defRPr sz="1800">
            <a:solidFill>
              <a:srgbClr val="FFFFFF"/>
            </a:solidFill>
            <a:latin typeface="宋体" panose="02010600030101010101" pitchFamily="2" charset="-122"/>
            <a:sym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6869</Words>
  <Application>WPS 演示</Application>
  <PresentationFormat>全屏显示(4:3)</PresentationFormat>
  <Paragraphs>373</Paragraphs>
  <Slides>24</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Arial</vt:lpstr>
      <vt:lpstr>宋体</vt:lpstr>
      <vt:lpstr>Wingdings</vt:lpstr>
      <vt:lpstr>Times New Roman</vt:lpstr>
      <vt:lpstr>楷体</vt:lpstr>
      <vt:lpstr>华文隶书</vt:lpstr>
      <vt:lpstr>Times New Roman</vt:lpstr>
      <vt:lpstr>Wingdings 3</vt:lpstr>
      <vt:lpstr>微软雅黑</vt:lpstr>
      <vt:lpstr>Arial Unicode MS</vt:lpstr>
      <vt:lpstr>Wingdings 2</vt:lpstr>
      <vt:lpstr>华文楷体</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DING Jing</cp:lastModifiedBy>
  <cp:revision>751</cp:revision>
  <dcterms:created xsi:type="dcterms:W3CDTF">2021-04-28T02:54:00Z</dcterms:created>
  <dcterms:modified xsi:type="dcterms:W3CDTF">2021-11-25T07:43:56Z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3A471447D4464DBC8E16CAD7BFA2ECA9</vt:lpwstr>
  </property>
</Properties>
</file>