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62" r:id="rId3"/>
    <p:sldId id="263" r:id="rId5"/>
    <p:sldId id="264" r:id="rId6"/>
    <p:sldId id="265" r:id="rId7"/>
    <p:sldId id="266" r:id="rId8"/>
    <p:sldId id="267" r:id="rId9"/>
    <p:sldId id="268" r:id="rId10"/>
    <p:sldId id="269" r:id="rId11"/>
    <p:sldId id="270" r:id="rId12"/>
    <p:sldId id="271" r:id="rId13"/>
    <p:sldId id="272" r:id="rId14"/>
    <p:sldId id="273" r:id="rId15"/>
    <p:sldId id="274"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6" autoAdjust="0"/>
    <p:restoredTop sz="94660"/>
  </p:normalViewPr>
  <p:slideViewPr>
    <p:cSldViewPr snapToGrid="0">
      <p:cViewPr varScale="1">
        <p:scale>
          <a:sx n="109" d="100"/>
          <a:sy n="109" d="100"/>
        </p:scale>
        <p:origin x="132"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41404-FD8E-4D13-BFAF-21F8C2D39ED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29A171-207F-4B59-B9CE-802864E6493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229A171-207F-4B59-B9CE-802864E6493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13" name="Freeform 7907"/>
          <p:cNvSpPr/>
          <p:nvPr userDrawn="1"/>
        </p:nvSpPr>
        <p:spPr bwMode="auto">
          <a:xfrm>
            <a:off x="492125" y="2541590"/>
            <a:ext cx="1195388" cy="207963"/>
          </a:xfrm>
          <a:custGeom>
            <a:avLst/>
            <a:gdLst>
              <a:gd name="T0" fmla="*/ 15 w 945"/>
              <a:gd name="T1" fmla="*/ 0 h 165"/>
              <a:gd name="T2" fmla="*/ 190 w 945"/>
              <a:gd name="T3" fmla="*/ 48 h 165"/>
              <a:gd name="T4" fmla="*/ 507 w 945"/>
              <a:gd name="T5" fmla="*/ 66 h 165"/>
              <a:gd name="T6" fmla="*/ 801 w 945"/>
              <a:gd name="T7" fmla="*/ 69 h 165"/>
              <a:gd name="T8" fmla="*/ 945 w 945"/>
              <a:gd name="T9" fmla="*/ 60 h 165"/>
            </a:gdLst>
            <a:ahLst/>
            <a:cxnLst>
              <a:cxn ang="0">
                <a:pos x="T0" y="T1"/>
              </a:cxn>
              <a:cxn ang="0">
                <a:pos x="T2" y="T3"/>
              </a:cxn>
              <a:cxn ang="0">
                <a:pos x="T4" y="T5"/>
              </a:cxn>
              <a:cxn ang="0">
                <a:pos x="T6" y="T7"/>
              </a:cxn>
              <a:cxn ang="0">
                <a:pos x="T8" y="T9"/>
              </a:cxn>
            </a:cxnLst>
            <a:rect l="0" t="0" r="r" b="b"/>
            <a:pathLst>
              <a:path w="945" h="165">
                <a:moveTo>
                  <a:pt x="15" y="0"/>
                </a:moveTo>
                <a:cubicBezTo>
                  <a:pt x="0" y="42"/>
                  <a:pt x="190" y="48"/>
                  <a:pt x="190" y="48"/>
                </a:cubicBezTo>
                <a:cubicBezTo>
                  <a:pt x="190" y="48"/>
                  <a:pt x="381" y="127"/>
                  <a:pt x="507" y="66"/>
                </a:cubicBezTo>
                <a:cubicBezTo>
                  <a:pt x="507" y="66"/>
                  <a:pt x="693" y="165"/>
                  <a:pt x="801" y="69"/>
                </a:cubicBezTo>
                <a:cubicBezTo>
                  <a:pt x="801" y="69"/>
                  <a:pt x="890" y="103"/>
                  <a:pt x="945" y="60"/>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14" name="Freeform 7908"/>
          <p:cNvSpPr/>
          <p:nvPr userDrawn="1"/>
        </p:nvSpPr>
        <p:spPr bwMode="auto">
          <a:xfrm>
            <a:off x="511175" y="2276477"/>
            <a:ext cx="1262063" cy="341313"/>
          </a:xfrm>
          <a:custGeom>
            <a:avLst/>
            <a:gdLst>
              <a:gd name="T0" fmla="*/ 930 w 997"/>
              <a:gd name="T1" fmla="*/ 269 h 269"/>
              <a:gd name="T2" fmla="*/ 894 w 997"/>
              <a:gd name="T3" fmla="*/ 183 h 269"/>
              <a:gd name="T4" fmla="*/ 777 w 997"/>
              <a:gd name="T5" fmla="*/ 165 h 269"/>
              <a:gd name="T6" fmla="*/ 628 w 997"/>
              <a:gd name="T7" fmla="*/ 118 h 269"/>
              <a:gd name="T8" fmla="*/ 493 w 997"/>
              <a:gd name="T9" fmla="*/ 4 h 269"/>
              <a:gd name="T10" fmla="*/ 308 w 997"/>
              <a:gd name="T11" fmla="*/ 144 h 269"/>
              <a:gd name="T12" fmla="*/ 157 w 997"/>
              <a:gd name="T13" fmla="*/ 145 h 269"/>
              <a:gd name="T14" fmla="*/ 0 w 997"/>
              <a:gd name="T15" fmla="*/ 20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7" h="269">
                <a:moveTo>
                  <a:pt x="930" y="269"/>
                </a:moveTo>
                <a:cubicBezTo>
                  <a:pt x="930" y="269"/>
                  <a:pt x="997" y="225"/>
                  <a:pt x="894" y="183"/>
                </a:cubicBezTo>
                <a:cubicBezTo>
                  <a:pt x="834" y="158"/>
                  <a:pt x="777" y="165"/>
                  <a:pt x="777" y="165"/>
                </a:cubicBezTo>
                <a:cubicBezTo>
                  <a:pt x="777" y="165"/>
                  <a:pt x="715" y="60"/>
                  <a:pt x="628" y="118"/>
                </a:cubicBezTo>
                <a:cubicBezTo>
                  <a:pt x="628" y="118"/>
                  <a:pt x="632" y="9"/>
                  <a:pt x="493" y="4"/>
                </a:cubicBezTo>
                <a:cubicBezTo>
                  <a:pt x="355" y="0"/>
                  <a:pt x="308" y="144"/>
                  <a:pt x="308" y="144"/>
                </a:cubicBezTo>
                <a:cubicBezTo>
                  <a:pt x="308" y="144"/>
                  <a:pt x="226" y="8"/>
                  <a:pt x="157" y="145"/>
                </a:cubicBezTo>
                <a:cubicBezTo>
                  <a:pt x="157" y="145"/>
                  <a:pt x="54" y="61"/>
                  <a:pt x="0" y="209"/>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15" name="Freeform 7909"/>
          <p:cNvSpPr/>
          <p:nvPr userDrawn="1"/>
        </p:nvSpPr>
        <p:spPr bwMode="auto">
          <a:xfrm>
            <a:off x="6996907" y="582612"/>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grpSp>
        <p:nvGrpSpPr>
          <p:cNvPr id="16" name="组合 15"/>
          <p:cNvGrpSpPr/>
          <p:nvPr userDrawn="1"/>
        </p:nvGrpSpPr>
        <p:grpSpPr>
          <a:xfrm>
            <a:off x="1069181" y="5082098"/>
            <a:ext cx="1744663" cy="639990"/>
            <a:chOff x="58860" y="4677772"/>
            <a:chExt cx="1744663" cy="639990"/>
          </a:xfrm>
          <a:solidFill>
            <a:schemeClr val="accent6"/>
          </a:solidFill>
        </p:grpSpPr>
        <p:sp>
          <p:nvSpPr>
            <p:cNvPr id="17" name="Freeform 7910"/>
            <p:cNvSpPr/>
            <p:nvPr/>
          </p:nvSpPr>
          <p:spPr bwMode="auto">
            <a:xfrm rot="428437">
              <a:off x="87888" y="5065349"/>
              <a:ext cx="1466850" cy="252413"/>
            </a:xfrm>
            <a:custGeom>
              <a:avLst/>
              <a:gdLst>
                <a:gd name="T0" fmla="*/ 1160 w 1160"/>
                <a:gd name="T1" fmla="*/ 96 h 199"/>
                <a:gd name="T2" fmla="*/ 671 w 1160"/>
                <a:gd name="T3" fmla="*/ 76 h 199"/>
                <a:gd name="T4" fmla="*/ 219 w 1160"/>
                <a:gd name="T5" fmla="*/ 36 h 199"/>
                <a:gd name="T6" fmla="*/ 0 w 1160"/>
                <a:gd name="T7" fmla="*/ 0 h 199"/>
              </a:gdLst>
              <a:ahLst/>
              <a:cxnLst>
                <a:cxn ang="0">
                  <a:pos x="T0" y="T1"/>
                </a:cxn>
                <a:cxn ang="0">
                  <a:pos x="T2" y="T3"/>
                </a:cxn>
                <a:cxn ang="0">
                  <a:pos x="T4" y="T5"/>
                </a:cxn>
                <a:cxn ang="0">
                  <a:pos x="T6" y="T7"/>
                </a:cxn>
              </a:cxnLst>
              <a:rect l="0" t="0" r="r" b="b"/>
              <a:pathLst>
                <a:path w="1160" h="199">
                  <a:moveTo>
                    <a:pt x="1160" y="96"/>
                  </a:moveTo>
                  <a:cubicBezTo>
                    <a:pt x="1160" y="96"/>
                    <a:pt x="855" y="188"/>
                    <a:pt x="671" y="76"/>
                  </a:cubicBezTo>
                  <a:cubicBezTo>
                    <a:pt x="671" y="76"/>
                    <a:pt x="370" y="199"/>
                    <a:pt x="219" y="36"/>
                  </a:cubicBezTo>
                  <a:cubicBezTo>
                    <a:pt x="219" y="36"/>
                    <a:pt x="78" y="74"/>
                    <a:pt x="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7911"/>
            <p:cNvSpPr/>
            <p:nvPr/>
          </p:nvSpPr>
          <p:spPr bwMode="auto">
            <a:xfrm>
              <a:off x="58860" y="4677772"/>
              <a:ext cx="1744663" cy="598488"/>
            </a:xfrm>
            <a:custGeom>
              <a:avLst/>
              <a:gdLst>
                <a:gd name="T0" fmla="*/ 0 w 1379"/>
                <a:gd name="T1" fmla="*/ 227 h 472"/>
                <a:gd name="T2" fmla="*/ 183 w 1379"/>
                <a:gd name="T3" fmla="*/ 218 h 472"/>
                <a:gd name="T4" fmla="*/ 420 w 1379"/>
                <a:gd name="T5" fmla="*/ 169 h 472"/>
                <a:gd name="T6" fmla="*/ 704 w 1379"/>
                <a:gd name="T7" fmla="*/ 14 h 472"/>
                <a:gd name="T8" fmla="*/ 906 w 1379"/>
                <a:gd name="T9" fmla="*/ 258 h 472"/>
                <a:gd name="T10" fmla="*/ 1138 w 1379"/>
                <a:gd name="T11" fmla="*/ 283 h 472"/>
                <a:gd name="T12" fmla="*/ 1369 w 1379"/>
                <a:gd name="T13" fmla="*/ 404 h 472"/>
                <a:gd name="T14" fmla="*/ 1093 w 1379"/>
                <a:gd name="T15" fmla="*/ 451 h 4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9" h="472">
                  <a:moveTo>
                    <a:pt x="0" y="227"/>
                  </a:moveTo>
                  <a:cubicBezTo>
                    <a:pt x="97" y="199"/>
                    <a:pt x="183" y="218"/>
                    <a:pt x="183" y="218"/>
                  </a:cubicBezTo>
                  <a:cubicBezTo>
                    <a:pt x="183" y="218"/>
                    <a:pt x="295" y="66"/>
                    <a:pt x="420" y="169"/>
                  </a:cubicBezTo>
                  <a:cubicBezTo>
                    <a:pt x="420" y="169"/>
                    <a:pt x="492" y="0"/>
                    <a:pt x="704" y="14"/>
                  </a:cubicBezTo>
                  <a:cubicBezTo>
                    <a:pt x="917" y="27"/>
                    <a:pt x="906" y="258"/>
                    <a:pt x="906" y="258"/>
                  </a:cubicBezTo>
                  <a:cubicBezTo>
                    <a:pt x="906" y="258"/>
                    <a:pt x="1074" y="140"/>
                    <a:pt x="1138" y="283"/>
                  </a:cubicBezTo>
                  <a:cubicBezTo>
                    <a:pt x="1138" y="283"/>
                    <a:pt x="1355" y="310"/>
                    <a:pt x="1369" y="404"/>
                  </a:cubicBezTo>
                  <a:cubicBezTo>
                    <a:pt x="1379" y="472"/>
                    <a:pt x="1093" y="451"/>
                    <a:pt x="1093" y="45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Freeform 7909"/>
          <p:cNvSpPr/>
          <p:nvPr userDrawn="1"/>
        </p:nvSpPr>
        <p:spPr bwMode="auto">
          <a:xfrm>
            <a:off x="652463" y="212728"/>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grpSp>
        <p:nvGrpSpPr>
          <p:cNvPr id="20" name="组合 19"/>
          <p:cNvGrpSpPr/>
          <p:nvPr userDrawn="1"/>
        </p:nvGrpSpPr>
        <p:grpSpPr>
          <a:xfrm>
            <a:off x="9472792" y="5235517"/>
            <a:ext cx="1281113" cy="473076"/>
            <a:chOff x="14043907" y="498571"/>
            <a:chExt cx="1281113" cy="473076"/>
          </a:xfrm>
          <a:solidFill>
            <a:schemeClr val="accent6"/>
          </a:solidFill>
        </p:grpSpPr>
        <p:sp>
          <p:nvSpPr>
            <p:cNvPr id="21" name="Freeform 7907"/>
            <p:cNvSpPr/>
            <p:nvPr/>
          </p:nvSpPr>
          <p:spPr bwMode="auto">
            <a:xfrm>
              <a:off x="14043907" y="763684"/>
              <a:ext cx="1195388" cy="207963"/>
            </a:xfrm>
            <a:custGeom>
              <a:avLst/>
              <a:gdLst>
                <a:gd name="T0" fmla="*/ 15 w 945"/>
                <a:gd name="T1" fmla="*/ 0 h 165"/>
                <a:gd name="T2" fmla="*/ 190 w 945"/>
                <a:gd name="T3" fmla="*/ 48 h 165"/>
                <a:gd name="T4" fmla="*/ 507 w 945"/>
                <a:gd name="T5" fmla="*/ 66 h 165"/>
                <a:gd name="T6" fmla="*/ 801 w 945"/>
                <a:gd name="T7" fmla="*/ 69 h 165"/>
                <a:gd name="T8" fmla="*/ 945 w 945"/>
                <a:gd name="T9" fmla="*/ 60 h 165"/>
              </a:gdLst>
              <a:ahLst/>
              <a:cxnLst>
                <a:cxn ang="0">
                  <a:pos x="T0" y="T1"/>
                </a:cxn>
                <a:cxn ang="0">
                  <a:pos x="T2" y="T3"/>
                </a:cxn>
                <a:cxn ang="0">
                  <a:pos x="T4" y="T5"/>
                </a:cxn>
                <a:cxn ang="0">
                  <a:pos x="T6" y="T7"/>
                </a:cxn>
                <a:cxn ang="0">
                  <a:pos x="T8" y="T9"/>
                </a:cxn>
              </a:cxnLst>
              <a:rect l="0" t="0" r="r" b="b"/>
              <a:pathLst>
                <a:path w="945" h="165">
                  <a:moveTo>
                    <a:pt x="15" y="0"/>
                  </a:moveTo>
                  <a:cubicBezTo>
                    <a:pt x="0" y="42"/>
                    <a:pt x="190" y="48"/>
                    <a:pt x="190" y="48"/>
                  </a:cubicBezTo>
                  <a:cubicBezTo>
                    <a:pt x="190" y="48"/>
                    <a:pt x="381" y="127"/>
                    <a:pt x="507" y="66"/>
                  </a:cubicBezTo>
                  <a:cubicBezTo>
                    <a:pt x="507" y="66"/>
                    <a:pt x="693" y="165"/>
                    <a:pt x="801" y="69"/>
                  </a:cubicBezTo>
                  <a:cubicBezTo>
                    <a:pt x="801" y="69"/>
                    <a:pt x="890" y="103"/>
                    <a:pt x="945" y="6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7908"/>
            <p:cNvSpPr/>
            <p:nvPr/>
          </p:nvSpPr>
          <p:spPr bwMode="auto">
            <a:xfrm>
              <a:off x="14062957" y="498571"/>
              <a:ext cx="1262063" cy="341313"/>
            </a:xfrm>
            <a:custGeom>
              <a:avLst/>
              <a:gdLst>
                <a:gd name="T0" fmla="*/ 930 w 997"/>
                <a:gd name="T1" fmla="*/ 269 h 269"/>
                <a:gd name="T2" fmla="*/ 894 w 997"/>
                <a:gd name="T3" fmla="*/ 183 h 269"/>
                <a:gd name="T4" fmla="*/ 777 w 997"/>
                <a:gd name="T5" fmla="*/ 165 h 269"/>
                <a:gd name="T6" fmla="*/ 628 w 997"/>
                <a:gd name="T7" fmla="*/ 118 h 269"/>
                <a:gd name="T8" fmla="*/ 493 w 997"/>
                <a:gd name="T9" fmla="*/ 4 h 269"/>
                <a:gd name="T10" fmla="*/ 308 w 997"/>
                <a:gd name="T11" fmla="*/ 144 h 269"/>
                <a:gd name="T12" fmla="*/ 157 w 997"/>
                <a:gd name="T13" fmla="*/ 145 h 269"/>
                <a:gd name="T14" fmla="*/ 0 w 997"/>
                <a:gd name="T15" fmla="*/ 20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7" h="269">
                  <a:moveTo>
                    <a:pt x="930" y="269"/>
                  </a:moveTo>
                  <a:cubicBezTo>
                    <a:pt x="930" y="269"/>
                    <a:pt x="997" y="225"/>
                    <a:pt x="894" y="183"/>
                  </a:cubicBezTo>
                  <a:cubicBezTo>
                    <a:pt x="834" y="158"/>
                    <a:pt x="777" y="165"/>
                    <a:pt x="777" y="165"/>
                  </a:cubicBezTo>
                  <a:cubicBezTo>
                    <a:pt x="777" y="165"/>
                    <a:pt x="715" y="60"/>
                    <a:pt x="628" y="118"/>
                  </a:cubicBezTo>
                  <a:cubicBezTo>
                    <a:pt x="628" y="118"/>
                    <a:pt x="632" y="9"/>
                    <a:pt x="493" y="4"/>
                  </a:cubicBezTo>
                  <a:cubicBezTo>
                    <a:pt x="355" y="0"/>
                    <a:pt x="308" y="144"/>
                    <a:pt x="308" y="144"/>
                  </a:cubicBezTo>
                  <a:cubicBezTo>
                    <a:pt x="308" y="144"/>
                    <a:pt x="226" y="8"/>
                    <a:pt x="157" y="145"/>
                  </a:cubicBezTo>
                  <a:cubicBezTo>
                    <a:pt x="157" y="145"/>
                    <a:pt x="54" y="61"/>
                    <a:pt x="0" y="209"/>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p>
          </p:txBody>
        </p:sp>
      </p:grpSp>
      <p:sp>
        <p:nvSpPr>
          <p:cNvPr id="23" name="Freeform 7909"/>
          <p:cNvSpPr/>
          <p:nvPr userDrawn="1"/>
        </p:nvSpPr>
        <p:spPr bwMode="auto">
          <a:xfrm>
            <a:off x="5758583" y="5965245"/>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7" name="箭头: 五边形 11869"/>
          <p:cNvSpPr/>
          <p:nvPr userDrawn="1"/>
        </p:nvSpPr>
        <p:spPr>
          <a:xfrm rot="10800000" flipV="1">
            <a:off x="2529971" y="4224846"/>
            <a:ext cx="9663433"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箭头: 五边形 9283"/>
          <p:cNvSpPr/>
          <p:nvPr userDrawn="1"/>
        </p:nvSpPr>
        <p:spPr>
          <a:xfrm rot="10800000" flipV="1">
            <a:off x="1506741" y="3728785"/>
            <a:ext cx="10683839" cy="49637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箭头: 五边形 9484"/>
          <p:cNvSpPr/>
          <p:nvPr userDrawn="1"/>
        </p:nvSpPr>
        <p:spPr>
          <a:xfrm rot="10800000" flipV="1">
            <a:off x="500063" y="3233676"/>
            <a:ext cx="11687738"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箭头: 五边形 9685"/>
          <p:cNvSpPr/>
          <p:nvPr userDrawn="1"/>
        </p:nvSpPr>
        <p:spPr>
          <a:xfrm rot="10800000" flipV="1">
            <a:off x="2021310" y="2739838"/>
            <a:ext cx="10170690" cy="49637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箭头: 五边形 9886"/>
          <p:cNvSpPr/>
          <p:nvPr userDrawn="1"/>
        </p:nvSpPr>
        <p:spPr>
          <a:xfrm rot="10800000" flipV="1">
            <a:off x="3148839" y="2244729"/>
            <a:ext cx="9046273"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26" name="图片 25"/>
          <p:cNvPicPr>
            <a:picLocks noChangeAspect="1"/>
          </p:cNvPicPr>
          <p:nvPr userDrawn="1"/>
        </p:nvPicPr>
        <p:blipFill>
          <a:blip r:embed="rId2" cstate="email"/>
          <a:stretch>
            <a:fillRect/>
          </a:stretch>
        </p:blipFill>
        <p:spPr>
          <a:xfrm>
            <a:off x="948306" y="1202267"/>
            <a:ext cx="3731075" cy="3133616"/>
          </a:xfrm>
          <a:prstGeom prst="rect">
            <a:avLst/>
          </a:prstGeom>
        </p:spPr>
      </p:pic>
      <p:sp>
        <p:nvSpPr>
          <p:cNvPr id="2" name="标题 1"/>
          <p:cNvSpPr>
            <a:spLocks noGrp="1"/>
          </p:cNvSpPr>
          <p:nvPr>
            <p:ph type="ctrTitle" hasCustomPrompt="1"/>
          </p:nvPr>
        </p:nvSpPr>
        <p:spPr>
          <a:xfrm>
            <a:off x="4368800" y="2244728"/>
            <a:ext cx="7708900" cy="1459424"/>
          </a:xfrm>
        </p:spPr>
        <p:txBody>
          <a:bodyPr anchor="b">
            <a:normAutofit/>
          </a:bodyPr>
          <a:lstStyle>
            <a:lvl1pPr algn="ctr">
              <a:defRPr sz="6000" b="1"/>
            </a:lvl1pPr>
          </a:lstStyle>
          <a:p>
            <a:r>
              <a:rPr lang="zh-CN" altLang="en-US" dirty="0"/>
              <a:t>单击此处</a:t>
            </a:r>
            <a:r>
              <a:rPr lang="zh-CN" altLang="en-US" dirty="0" smtClean="0"/>
              <a:t>编辑标题</a:t>
            </a:r>
            <a:endParaRPr lang="zh-CN" altLang="en-US" dirty="0"/>
          </a:p>
        </p:txBody>
      </p:sp>
      <p:sp>
        <p:nvSpPr>
          <p:cNvPr id="3" name="副标题 2"/>
          <p:cNvSpPr>
            <a:spLocks noGrp="1"/>
          </p:cNvSpPr>
          <p:nvPr>
            <p:ph type="subTitle" idx="1"/>
          </p:nvPr>
        </p:nvSpPr>
        <p:spPr>
          <a:xfrm>
            <a:off x="4368800" y="3817319"/>
            <a:ext cx="7708900" cy="90041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6" name="Freeform 7907"/>
          <p:cNvSpPr/>
          <p:nvPr userDrawn="1"/>
        </p:nvSpPr>
        <p:spPr bwMode="auto">
          <a:xfrm>
            <a:off x="492125" y="2541590"/>
            <a:ext cx="1195388" cy="207963"/>
          </a:xfrm>
          <a:custGeom>
            <a:avLst/>
            <a:gdLst>
              <a:gd name="T0" fmla="*/ 15 w 945"/>
              <a:gd name="T1" fmla="*/ 0 h 165"/>
              <a:gd name="T2" fmla="*/ 190 w 945"/>
              <a:gd name="T3" fmla="*/ 48 h 165"/>
              <a:gd name="T4" fmla="*/ 507 w 945"/>
              <a:gd name="T5" fmla="*/ 66 h 165"/>
              <a:gd name="T6" fmla="*/ 801 w 945"/>
              <a:gd name="T7" fmla="*/ 69 h 165"/>
              <a:gd name="T8" fmla="*/ 945 w 945"/>
              <a:gd name="T9" fmla="*/ 60 h 165"/>
            </a:gdLst>
            <a:ahLst/>
            <a:cxnLst>
              <a:cxn ang="0">
                <a:pos x="T0" y="T1"/>
              </a:cxn>
              <a:cxn ang="0">
                <a:pos x="T2" y="T3"/>
              </a:cxn>
              <a:cxn ang="0">
                <a:pos x="T4" y="T5"/>
              </a:cxn>
              <a:cxn ang="0">
                <a:pos x="T6" y="T7"/>
              </a:cxn>
              <a:cxn ang="0">
                <a:pos x="T8" y="T9"/>
              </a:cxn>
            </a:cxnLst>
            <a:rect l="0" t="0" r="r" b="b"/>
            <a:pathLst>
              <a:path w="945" h="165">
                <a:moveTo>
                  <a:pt x="15" y="0"/>
                </a:moveTo>
                <a:cubicBezTo>
                  <a:pt x="0" y="42"/>
                  <a:pt x="190" y="48"/>
                  <a:pt x="190" y="48"/>
                </a:cubicBezTo>
                <a:cubicBezTo>
                  <a:pt x="190" y="48"/>
                  <a:pt x="381" y="127"/>
                  <a:pt x="507" y="66"/>
                </a:cubicBezTo>
                <a:cubicBezTo>
                  <a:pt x="507" y="66"/>
                  <a:pt x="693" y="165"/>
                  <a:pt x="801" y="69"/>
                </a:cubicBezTo>
                <a:cubicBezTo>
                  <a:pt x="801" y="69"/>
                  <a:pt x="890" y="103"/>
                  <a:pt x="945" y="60"/>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7" name="Freeform 7908"/>
          <p:cNvSpPr/>
          <p:nvPr userDrawn="1"/>
        </p:nvSpPr>
        <p:spPr bwMode="auto">
          <a:xfrm>
            <a:off x="511175" y="2276477"/>
            <a:ext cx="1262063" cy="341313"/>
          </a:xfrm>
          <a:custGeom>
            <a:avLst/>
            <a:gdLst>
              <a:gd name="T0" fmla="*/ 930 w 997"/>
              <a:gd name="T1" fmla="*/ 269 h 269"/>
              <a:gd name="T2" fmla="*/ 894 w 997"/>
              <a:gd name="T3" fmla="*/ 183 h 269"/>
              <a:gd name="T4" fmla="*/ 777 w 997"/>
              <a:gd name="T5" fmla="*/ 165 h 269"/>
              <a:gd name="T6" fmla="*/ 628 w 997"/>
              <a:gd name="T7" fmla="*/ 118 h 269"/>
              <a:gd name="T8" fmla="*/ 493 w 997"/>
              <a:gd name="T9" fmla="*/ 4 h 269"/>
              <a:gd name="T10" fmla="*/ 308 w 997"/>
              <a:gd name="T11" fmla="*/ 144 h 269"/>
              <a:gd name="T12" fmla="*/ 157 w 997"/>
              <a:gd name="T13" fmla="*/ 145 h 269"/>
              <a:gd name="T14" fmla="*/ 0 w 997"/>
              <a:gd name="T15" fmla="*/ 20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7" h="269">
                <a:moveTo>
                  <a:pt x="930" y="269"/>
                </a:moveTo>
                <a:cubicBezTo>
                  <a:pt x="930" y="269"/>
                  <a:pt x="997" y="225"/>
                  <a:pt x="894" y="183"/>
                </a:cubicBezTo>
                <a:cubicBezTo>
                  <a:pt x="834" y="158"/>
                  <a:pt x="777" y="165"/>
                  <a:pt x="777" y="165"/>
                </a:cubicBezTo>
                <a:cubicBezTo>
                  <a:pt x="777" y="165"/>
                  <a:pt x="715" y="60"/>
                  <a:pt x="628" y="118"/>
                </a:cubicBezTo>
                <a:cubicBezTo>
                  <a:pt x="628" y="118"/>
                  <a:pt x="632" y="9"/>
                  <a:pt x="493" y="4"/>
                </a:cubicBezTo>
                <a:cubicBezTo>
                  <a:pt x="355" y="0"/>
                  <a:pt x="308" y="144"/>
                  <a:pt x="308" y="144"/>
                </a:cubicBezTo>
                <a:cubicBezTo>
                  <a:pt x="308" y="144"/>
                  <a:pt x="226" y="8"/>
                  <a:pt x="157" y="145"/>
                </a:cubicBezTo>
                <a:cubicBezTo>
                  <a:pt x="157" y="145"/>
                  <a:pt x="54" y="61"/>
                  <a:pt x="0" y="209"/>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8" name="Freeform 7909"/>
          <p:cNvSpPr/>
          <p:nvPr userDrawn="1"/>
        </p:nvSpPr>
        <p:spPr bwMode="auto">
          <a:xfrm>
            <a:off x="6996907" y="582612"/>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grpSp>
        <p:nvGrpSpPr>
          <p:cNvPr id="9" name="组合 8"/>
          <p:cNvGrpSpPr/>
          <p:nvPr userDrawn="1"/>
        </p:nvGrpSpPr>
        <p:grpSpPr>
          <a:xfrm>
            <a:off x="1069181" y="5082098"/>
            <a:ext cx="1744663" cy="639990"/>
            <a:chOff x="58860" y="4677772"/>
            <a:chExt cx="1744663" cy="639990"/>
          </a:xfrm>
          <a:solidFill>
            <a:schemeClr val="accent6"/>
          </a:solidFill>
        </p:grpSpPr>
        <p:sp>
          <p:nvSpPr>
            <p:cNvPr id="10" name="Freeform 7910"/>
            <p:cNvSpPr/>
            <p:nvPr/>
          </p:nvSpPr>
          <p:spPr bwMode="auto">
            <a:xfrm rot="428437">
              <a:off x="87888" y="5065349"/>
              <a:ext cx="1466850" cy="252413"/>
            </a:xfrm>
            <a:custGeom>
              <a:avLst/>
              <a:gdLst>
                <a:gd name="T0" fmla="*/ 1160 w 1160"/>
                <a:gd name="T1" fmla="*/ 96 h 199"/>
                <a:gd name="T2" fmla="*/ 671 w 1160"/>
                <a:gd name="T3" fmla="*/ 76 h 199"/>
                <a:gd name="T4" fmla="*/ 219 w 1160"/>
                <a:gd name="T5" fmla="*/ 36 h 199"/>
                <a:gd name="T6" fmla="*/ 0 w 1160"/>
                <a:gd name="T7" fmla="*/ 0 h 199"/>
              </a:gdLst>
              <a:ahLst/>
              <a:cxnLst>
                <a:cxn ang="0">
                  <a:pos x="T0" y="T1"/>
                </a:cxn>
                <a:cxn ang="0">
                  <a:pos x="T2" y="T3"/>
                </a:cxn>
                <a:cxn ang="0">
                  <a:pos x="T4" y="T5"/>
                </a:cxn>
                <a:cxn ang="0">
                  <a:pos x="T6" y="T7"/>
                </a:cxn>
              </a:cxnLst>
              <a:rect l="0" t="0" r="r" b="b"/>
              <a:pathLst>
                <a:path w="1160" h="199">
                  <a:moveTo>
                    <a:pt x="1160" y="96"/>
                  </a:moveTo>
                  <a:cubicBezTo>
                    <a:pt x="1160" y="96"/>
                    <a:pt x="855" y="188"/>
                    <a:pt x="671" y="76"/>
                  </a:cubicBezTo>
                  <a:cubicBezTo>
                    <a:pt x="671" y="76"/>
                    <a:pt x="370" y="199"/>
                    <a:pt x="219" y="36"/>
                  </a:cubicBezTo>
                  <a:cubicBezTo>
                    <a:pt x="219" y="36"/>
                    <a:pt x="78" y="74"/>
                    <a:pt x="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7911"/>
            <p:cNvSpPr/>
            <p:nvPr/>
          </p:nvSpPr>
          <p:spPr bwMode="auto">
            <a:xfrm>
              <a:off x="58860" y="4677772"/>
              <a:ext cx="1744663" cy="598488"/>
            </a:xfrm>
            <a:custGeom>
              <a:avLst/>
              <a:gdLst>
                <a:gd name="T0" fmla="*/ 0 w 1379"/>
                <a:gd name="T1" fmla="*/ 227 h 472"/>
                <a:gd name="T2" fmla="*/ 183 w 1379"/>
                <a:gd name="T3" fmla="*/ 218 h 472"/>
                <a:gd name="T4" fmla="*/ 420 w 1379"/>
                <a:gd name="T5" fmla="*/ 169 h 472"/>
                <a:gd name="T6" fmla="*/ 704 w 1379"/>
                <a:gd name="T7" fmla="*/ 14 h 472"/>
                <a:gd name="T8" fmla="*/ 906 w 1379"/>
                <a:gd name="T9" fmla="*/ 258 h 472"/>
                <a:gd name="T10" fmla="*/ 1138 w 1379"/>
                <a:gd name="T11" fmla="*/ 283 h 472"/>
                <a:gd name="T12" fmla="*/ 1369 w 1379"/>
                <a:gd name="T13" fmla="*/ 404 h 472"/>
                <a:gd name="T14" fmla="*/ 1093 w 1379"/>
                <a:gd name="T15" fmla="*/ 451 h 4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9" h="472">
                  <a:moveTo>
                    <a:pt x="0" y="227"/>
                  </a:moveTo>
                  <a:cubicBezTo>
                    <a:pt x="97" y="199"/>
                    <a:pt x="183" y="218"/>
                    <a:pt x="183" y="218"/>
                  </a:cubicBezTo>
                  <a:cubicBezTo>
                    <a:pt x="183" y="218"/>
                    <a:pt x="295" y="66"/>
                    <a:pt x="420" y="169"/>
                  </a:cubicBezTo>
                  <a:cubicBezTo>
                    <a:pt x="420" y="169"/>
                    <a:pt x="492" y="0"/>
                    <a:pt x="704" y="14"/>
                  </a:cubicBezTo>
                  <a:cubicBezTo>
                    <a:pt x="917" y="27"/>
                    <a:pt x="906" y="258"/>
                    <a:pt x="906" y="258"/>
                  </a:cubicBezTo>
                  <a:cubicBezTo>
                    <a:pt x="906" y="258"/>
                    <a:pt x="1074" y="140"/>
                    <a:pt x="1138" y="283"/>
                  </a:cubicBezTo>
                  <a:cubicBezTo>
                    <a:pt x="1138" y="283"/>
                    <a:pt x="1355" y="310"/>
                    <a:pt x="1369" y="404"/>
                  </a:cubicBezTo>
                  <a:cubicBezTo>
                    <a:pt x="1379" y="472"/>
                    <a:pt x="1093" y="451"/>
                    <a:pt x="1093" y="45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2" name="Freeform 7909"/>
          <p:cNvSpPr/>
          <p:nvPr userDrawn="1"/>
        </p:nvSpPr>
        <p:spPr bwMode="auto">
          <a:xfrm>
            <a:off x="652463" y="212728"/>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grpSp>
        <p:nvGrpSpPr>
          <p:cNvPr id="13" name="组合 12"/>
          <p:cNvGrpSpPr/>
          <p:nvPr userDrawn="1"/>
        </p:nvGrpSpPr>
        <p:grpSpPr>
          <a:xfrm>
            <a:off x="9472792" y="5235517"/>
            <a:ext cx="1281113" cy="473076"/>
            <a:chOff x="14043907" y="498571"/>
            <a:chExt cx="1281113" cy="473076"/>
          </a:xfrm>
          <a:solidFill>
            <a:schemeClr val="accent6"/>
          </a:solidFill>
        </p:grpSpPr>
        <p:sp>
          <p:nvSpPr>
            <p:cNvPr id="14" name="Freeform 7907"/>
            <p:cNvSpPr/>
            <p:nvPr/>
          </p:nvSpPr>
          <p:spPr bwMode="auto">
            <a:xfrm>
              <a:off x="14043907" y="763684"/>
              <a:ext cx="1195388" cy="207963"/>
            </a:xfrm>
            <a:custGeom>
              <a:avLst/>
              <a:gdLst>
                <a:gd name="T0" fmla="*/ 15 w 945"/>
                <a:gd name="T1" fmla="*/ 0 h 165"/>
                <a:gd name="T2" fmla="*/ 190 w 945"/>
                <a:gd name="T3" fmla="*/ 48 h 165"/>
                <a:gd name="T4" fmla="*/ 507 w 945"/>
                <a:gd name="T5" fmla="*/ 66 h 165"/>
                <a:gd name="T6" fmla="*/ 801 w 945"/>
                <a:gd name="T7" fmla="*/ 69 h 165"/>
                <a:gd name="T8" fmla="*/ 945 w 945"/>
                <a:gd name="T9" fmla="*/ 60 h 165"/>
              </a:gdLst>
              <a:ahLst/>
              <a:cxnLst>
                <a:cxn ang="0">
                  <a:pos x="T0" y="T1"/>
                </a:cxn>
                <a:cxn ang="0">
                  <a:pos x="T2" y="T3"/>
                </a:cxn>
                <a:cxn ang="0">
                  <a:pos x="T4" y="T5"/>
                </a:cxn>
                <a:cxn ang="0">
                  <a:pos x="T6" y="T7"/>
                </a:cxn>
                <a:cxn ang="0">
                  <a:pos x="T8" y="T9"/>
                </a:cxn>
              </a:cxnLst>
              <a:rect l="0" t="0" r="r" b="b"/>
              <a:pathLst>
                <a:path w="945" h="165">
                  <a:moveTo>
                    <a:pt x="15" y="0"/>
                  </a:moveTo>
                  <a:cubicBezTo>
                    <a:pt x="0" y="42"/>
                    <a:pt x="190" y="48"/>
                    <a:pt x="190" y="48"/>
                  </a:cubicBezTo>
                  <a:cubicBezTo>
                    <a:pt x="190" y="48"/>
                    <a:pt x="381" y="127"/>
                    <a:pt x="507" y="66"/>
                  </a:cubicBezTo>
                  <a:cubicBezTo>
                    <a:pt x="507" y="66"/>
                    <a:pt x="693" y="165"/>
                    <a:pt x="801" y="69"/>
                  </a:cubicBezTo>
                  <a:cubicBezTo>
                    <a:pt x="801" y="69"/>
                    <a:pt x="890" y="103"/>
                    <a:pt x="945" y="6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7908"/>
            <p:cNvSpPr/>
            <p:nvPr/>
          </p:nvSpPr>
          <p:spPr bwMode="auto">
            <a:xfrm>
              <a:off x="14062957" y="498571"/>
              <a:ext cx="1262063" cy="341313"/>
            </a:xfrm>
            <a:custGeom>
              <a:avLst/>
              <a:gdLst>
                <a:gd name="T0" fmla="*/ 930 w 997"/>
                <a:gd name="T1" fmla="*/ 269 h 269"/>
                <a:gd name="T2" fmla="*/ 894 w 997"/>
                <a:gd name="T3" fmla="*/ 183 h 269"/>
                <a:gd name="T4" fmla="*/ 777 w 997"/>
                <a:gd name="T5" fmla="*/ 165 h 269"/>
                <a:gd name="T6" fmla="*/ 628 w 997"/>
                <a:gd name="T7" fmla="*/ 118 h 269"/>
                <a:gd name="T8" fmla="*/ 493 w 997"/>
                <a:gd name="T9" fmla="*/ 4 h 269"/>
                <a:gd name="T10" fmla="*/ 308 w 997"/>
                <a:gd name="T11" fmla="*/ 144 h 269"/>
                <a:gd name="T12" fmla="*/ 157 w 997"/>
                <a:gd name="T13" fmla="*/ 145 h 269"/>
                <a:gd name="T14" fmla="*/ 0 w 997"/>
                <a:gd name="T15" fmla="*/ 20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7" h="269">
                  <a:moveTo>
                    <a:pt x="930" y="269"/>
                  </a:moveTo>
                  <a:cubicBezTo>
                    <a:pt x="930" y="269"/>
                    <a:pt x="997" y="225"/>
                    <a:pt x="894" y="183"/>
                  </a:cubicBezTo>
                  <a:cubicBezTo>
                    <a:pt x="834" y="158"/>
                    <a:pt x="777" y="165"/>
                    <a:pt x="777" y="165"/>
                  </a:cubicBezTo>
                  <a:cubicBezTo>
                    <a:pt x="777" y="165"/>
                    <a:pt x="715" y="60"/>
                    <a:pt x="628" y="118"/>
                  </a:cubicBezTo>
                  <a:cubicBezTo>
                    <a:pt x="628" y="118"/>
                    <a:pt x="632" y="9"/>
                    <a:pt x="493" y="4"/>
                  </a:cubicBezTo>
                  <a:cubicBezTo>
                    <a:pt x="355" y="0"/>
                    <a:pt x="308" y="144"/>
                    <a:pt x="308" y="144"/>
                  </a:cubicBezTo>
                  <a:cubicBezTo>
                    <a:pt x="308" y="144"/>
                    <a:pt x="226" y="8"/>
                    <a:pt x="157" y="145"/>
                  </a:cubicBezTo>
                  <a:cubicBezTo>
                    <a:pt x="157" y="145"/>
                    <a:pt x="54" y="61"/>
                    <a:pt x="0" y="209"/>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p>
          </p:txBody>
        </p:sp>
      </p:grpSp>
      <p:sp>
        <p:nvSpPr>
          <p:cNvPr id="16" name="Freeform 7909"/>
          <p:cNvSpPr/>
          <p:nvPr userDrawn="1"/>
        </p:nvSpPr>
        <p:spPr bwMode="auto">
          <a:xfrm>
            <a:off x="5758583" y="5965245"/>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17" name="箭头: 五边形 11869"/>
          <p:cNvSpPr/>
          <p:nvPr userDrawn="1"/>
        </p:nvSpPr>
        <p:spPr>
          <a:xfrm rot="10800000" flipV="1">
            <a:off x="3476735" y="4224846"/>
            <a:ext cx="8716667"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五边形 9283"/>
          <p:cNvSpPr/>
          <p:nvPr userDrawn="1"/>
        </p:nvSpPr>
        <p:spPr>
          <a:xfrm rot="10800000" flipV="1">
            <a:off x="3476530" y="3728785"/>
            <a:ext cx="8714047" cy="49637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箭头: 五边形 9484"/>
          <p:cNvSpPr/>
          <p:nvPr userDrawn="1"/>
        </p:nvSpPr>
        <p:spPr>
          <a:xfrm rot="10800000" flipV="1">
            <a:off x="3476531" y="3233676"/>
            <a:ext cx="8711269"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箭头: 五边形 9685"/>
          <p:cNvSpPr/>
          <p:nvPr userDrawn="1"/>
        </p:nvSpPr>
        <p:spPr>
          <a:xfrm rot="10800000" flipV="1">
            <a:off x="3479684" y="2739838"/>
            <a:ext cx="8712314" cy="49637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箭头: 五边形 9886"/>
          <p:cNvSpPr/>
          <p:nvPr userDrawn="1"/>
        </p:nvSpPr>
        <p:spPr>
          <a:xfrm rot="10800000" flipV="1">
            <a:off x="3479799" y="2244729"/>
            <a:ext cx="8715312"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日期占位符 1"/>
          <p:cNvSpPr>
            <a:spLocks noGrp="1"/>
          </p:cNvSpPr>
          <p:nvPr>
            <p:ph type="dt" sz="half" idx="10"/>
          </p:nvPr>
        </p:nvSpPr>
        <p:spPr/>
        <p:txBody>
          <a:bodyPr/>
          <a:lstStyle/>
          <a:p>
            <a:fld id="{20DD7636-5BE1-44BC-BB5F-15739D9E18E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87C0E1D-24C4-406F-9615-DBDA8D2D1F93}" type="slidenum">
              <a:rPr lang="zh-CN" altLang="en-US" smtClean="0"/>
            </a:fld>
            <a:endParaRPr lang="zh-CN" altLang="en-US"/>
          </a:p>
        </p:txBody>
      </p:sp>
      <p:sp>
        <p:nvSpPr>
          <p:cNvPr id="5" name="标题 4"/>
          <p:cNvSpPr>
            <a:spLocks noGrp="1"/>
          </p:cNvSpPr>
          <p:nvPr>
            <p:ph type="title" hasCustomPrompt="1"/>
          </p:nvPr>
        </p:nvSpPr>
        <p:spPr>
          <a:xfrm>
            <a:off x="4679380" y="2244727"/>
            <a:ext cx="7512619" cy="2476495"/>
          </a:xfrm>
        </p:spPr>
        <p:txBody>
          <a:bodyPr>
            <a:normAutofit/>
          </a:bodyPr>
          <a:lstStyle>
            <a:lvl1pPr algn="ctr">
              <a:defRPr sz="7200" b="1"/>
            </a:lvl1pPr>
          </a:lstStyle>
          <a:p>
            <a:r>
              <a:rPr lang="zh-CN" altLang="en-US" dirty="0" smtClean="0"/>
              <a:t>单击此处编辑标题</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p:nvPr>
        </p:nvSpPr>
        <p:spPr>
          <a:xfrm>
            <a:off x="6172200" y="1825625"/>
            <a:ext cx="5181600" cy="4351338"/>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nchor="ctr" anchorCtr="0"/>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4" name="内容占位符 3"/>
          <p:cNvSpPr>
            <a:spLocks noGrp="1"/>
          </p:cNvSpPr>
          <p:nvPr>
            <p:ph sz="half" idx="2"/>
          </p:nvPr>
        </p:nvSpPr>
        <p:spPr>
          <a:xfrm>
            <a:off x="839788" y="2615609"/>
            <a:ext cx="5157787" cy="3574054"/>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bg>
      <p:bgPr>
        <a:solidFill>
          <a:schemeClr val="bg2"/>
        </a:solidFill>
        <a:effectLst/>
      </p:bgPr>
    </p:bg>
    <p:spTree>
      <p:nvGrpSpPr>
        <p:cNvPr id="1" name=""/>
        <p:cNvGrpSpPr/>
        <p:nvPr/>
      </p:nvGrpSpPr>
      <p:grpSpPr>
        <a:xfrm>
          <a:off x="0" y="0"/>
          <a:ext cx="0" cy="0"/>
          <a:chOff x="0" y="0"/>
          <a:chExt cx="0" cy="0"/>
        </a:xfrm>
      </p:grpSpPr>
      <p:sp>
        <p:nvSpPr>
          <p:cNvPr id="7" name="Freeform 7907"/>
          <p:cNvSpPr/>
          <p:nvPr userDrawn="1"/>
        </p:nvSpPr>
        <p:spPr bwMode="auto">
          <a:xfrm>
            <a:off x="492125" y="2541590"/>
            <a:ext cx="1195388" cy="207963"/>
          </a:xfrm>
          <a:custGeom>
            <a:avLst/>
            <a:gdLst>
              <a:gd name="T0" fmla="*/ 15 w 945"/>
              <a:gd name="T1" fmla="*/ 0 h 165"/>
              <a:gd name="T2" fmla="*/ 190 w 945"/>
              <a:gd name="T3" fmla="*/ 48 h 165"/>
              <a:gd name="T4" fmla="*/ 507 w 945"/>
              <a:gd name="T5" fmla="*/ 66 h 165"/>
              <a:gd name="T6" fmla="*/ 801 w 945"/>
              <a:gd name="T7" fmla="*/ 69 h 165"/>
              <a:gd name="T8" fmla="*/ 945 w 945"/>
              <a:gd name="T9" fmla="*/ 60 h 165"/>
            </a:gdLst>
            <a:ahLst/>
            <a:cxnLst>
              <a:cxn ang="0">
                <a:pos x="T0" y="T1"/>
              </a:cxn>
              <a:cxn ang="0">
                <a:pos x="T2" y="T3"/>
              </a:cxn>
              <a:cxn ang="0">
                <a:pos x="T4" y="T5"/>
              </a:cxn>
              <a:cxn ang="0">
                <a:pos x="T6" y="T7"/>
              </a:cxn>
              <a:cxn ang="0">
                <a:pos x="T8" y="T9"/>
              </a:cxn>
            </a:cxnLst>
            <a:rect l="0" t="0" r="r" b="b"/>
            <a:pathLst>
              <a:path w="945" h="165">
                <a:moveTo>
                  <a:pt x="15" y="0"/>
                </a:moveTo>
                <a:cubicBezTo>
                  <a:pt x="0" y="42"/>
                  <a:pt x="190" y="48"/>
                  <a:pt x="190" y="48"/>
                </a:cubicBezTo>
                <a:cubicBezTo>
                  <a:pt x="190" y="48"/>
                  <a:pt x="381" y="127"/>
                  <a:pt x="507" y="66"/>
                </a:cubicBezTo>
                <a:cubicBezTo>
                  <a:pt x="507" y="66"/>
                  <a:pt x="693" y="165"/>
                  <a:pt x="801" y="69"/>
                </a:cubicBezTo>
                <a:cubicBezTo>
                  <a:pt x="801" y="69"/>
                  <a:pt x="890" y="103"/>
                  <a:pt x="945" y="60"/>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8" name="Freeform 7908"/>
          <p:cNvSpPr/>
          <p:nvPr userDrawn="1"/>
        </p:nvSpPr>
        <p:spPr bwMode="auto">
          <a:xfrm>
            <a:off x="511175" y="2276477"/>
            <a:ext cx="1262063" cy="341313"/>
          </a:xfrm>
          <a:custGeom>
            <a:avLst/>
            <a:gdLst>
              <a:gd name="T0" fmla="*/ 930 w 997"/>
              <a:gd name="T1" fmla="*/ 269 h 269"/>
              <a:gd name="T2" fmla="*/ 894 w 997"/>
              <a:gd name="T3" fmla="*/ 183 h 269"/>
              <a:gd name="T4" fmla="*/ 777 w 997"/>
              <a:gd name="T5" fmla="*/ 165 h 269"/>
              <a:gd name="T6" fmla="*/ 628 w 997"/>
              <a:gd name="T7" fmla="*/ 118 h 269"/>
              <a:gd name="T8" fmla="*/ 493 w 997"/>
              <a:gd name="T9" fmla="*/ 4 h 269"/>
              <a:gd name="T10" fmla="*/ 308 w 997"/>
              <a:gd name="T11" fmla="*/ 144 h 269"/>
              <a:gd name="T12" fmla="*/ 157 w 997"/>
              <a:gd name="T13" fmla="*/ 145 h 269"/>
              <a:gd name="T14" fmla="*/ 0 w 997"/>
              <a:gd name="T15" fmla="*/ 20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7" h="269">
                <a:moveTo>
                  <a:pt x="930" y="269"/>
                </a:moveTo>
                <a:cubicBezTo>
                  <a:pt x="930" y="269"/>
                  <a:pt x="997" y="225"/>
                  <a:pt x="894" y="183"/>
                </a:cubicBezTo>
                <a:cubicBezTo>
                  <a:pt x="834" y="158"/>
                  <a:pt x="777" y="165"/>
                  <a:pt x="777" y="165"/>
                </a:cubicBezTo>
                <a:cubicBezTo>
                  <a:pt x="777" y="165"/>
                  <a:pt x="715" y="60"/>
                  <a:pt x="628" y="118"/>
                </a:cubicBezTo>
                <a:cubicBezTo>
                  <a:pt x="628" y="118"/>
                  <a:pt x="632" y="9"/>
                  <a:pt x="493" y="4"/>
                </a:cubicBezTo>
                <a:cubicBezTo>
                  <a:pt x="355" y="0"/>
                  <a:pt x="308" y="144"/>
                  <a:pt x="308" y="144"/>
                </a:cubicBezTo>
                <a:cubicBezTo>
                  <a:pt x="308" y="144"/>
                  <a:pt x="226" y="8"/>
                  <a:pt x="157" y="145"/>
                </a:cubicBezTo>
                <a:cubicBezTo>
                  <a:pt x="157" y="145"/>
                  <a:pt x="54" y="61"/>
                  <a:pt x="0" y="209"/>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9" name="Freeform 7909"/>
          <p:cNvSpPr/>
          <p:nvPr userDrawn="1"/>
        </p:nvSpPr>
        <p:spPr bwMode="auto">
          <a:xfrm>
            <a:off x="6996907" y="582612"/>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grpSp>
        <p:nvGrpSpPr>
          <p:cNvPr id="10" name="组合 9"/>
          <p:cNvGrpSpPr/>
          <p:nvPr userDrawn="1"/>
        </p:nvGrpSpPr>
        <p:grpSpPr>
          <a:xfrm>
            <a:off x="1069181" y="5082098"/>
            <a:ext cx="1744663" cy="639990"/>
            <a:chOff x="58860" y="4677772"/>
            <a:chExt cx="1744663" cy="639990"/>
          </a:xfrm>
          <a:solidFill>
            <a:schemeClr val="accent6"/>
          </a:solidFill>
        </p:grpSpPr>
        <p:sp>
          <p:nvSpPr>
            <p:cNvPr id="11" name="Freeform 7910"/>
            <p:cNvSpPr/>
            <p:nvPr/>
          </p:nvSpPr>
          <p:spPr bwMode="auto">
            <a:xfrm rot="428437">
              <a:off x="87888" y="5065349"/>
              <a:ext cx="1466850" cy="252413"/>
            </a:xfrm>
            <a:custGeom>
              <a:avLst/>
              <a:gdLst>
                <a:gd name="T0" fmla="*/ 1160 w 1160"/>
                <a:gd name="T1" fmla="*/ 96 h 199"/>
                <a:gd name="T2" fmla="*/ 671 w 1160"/>
                <a:gd name="T3" fmla="*/ 76 h 199"/>
                <a:gd name="T4" fmla="*/ 219 w 1160"/>
                <a:gd name="T5" fmla="*/ 36 h 199"/>
                <a:gd name="T6" fmla="*/ 0 w 1160"/>
                <a:gd name="T7" fmla="*/ 0 h 199"/>
              </a:gdLst>
              <a:ahLst/>
              <a:cxnLst>
                <a:cxn ang="0">
                  <a:pos x="T0" y="T1"/>
                </a:cxn>
                <a:cxn ang="0">
                  <a:pos x="T2" y="T3"/>
                </a:cxn>
                <a:cxn ang="0">
                  <a:pos x="T4" y="T5"/>
                </a:cxn>
                <a:cxn ang="0">
                  <a:pos x="T6" y="T7"/>
                </a:cxn>
              </a:cxnLst>
              <a:rect l="0" t="0" r="r" b="b"/>
              <a:pathLst>
                <a:path w="1160" h="199">
                  <a:moveTo>
                    <a:pt x="1160" y="96"/>
                  </a:moveTo>
                  <a:cubicBezTo>
                    <a:pt x="1160" y="96"/>
                    <a:pt x="855" y="188"/>
                    <a:pt x="671" y="76"/>
                  </a:cubicBezTo>
                  <a:cubicBezTo>
                    <a:pt x="671" y="76"/>
                    <a:pt x="370" y="199"/>
                    <a:pt x="219" y="36"/>
                  </a:cubicBezTo>
                  <a:cubicBezTo>
                    <a:pt x="219" y="36"/>
                    <a:pt x="78" y="74"/>
                    <a:pt x="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7911"/>
            <p:cNvSpPr/>
            <p:nvPr/>
          </p:nvSpPr>
          <p:spPr bwMode="auto">
            <a:xfrm>
              <a:off x="58860" y="4677772"/>
              <a:ext cx="1744663" cy="598488"/>
            </a:xfrm>
            <a:custGeom>
              <a:avLst/>
              <a:gdLst>
                <a:gd name="T0" fmla="*/ 0 w 1379"/>
                <a:gd name="T1" fmla="*/ 227 h 472"/>
                <a:gd name="T2" fmla="*/ 183 w 1379"/>
                <a:gd name="T3" fmla="*/ 218 h 472"/>
                <a:gd name="T4" fmla="*/ 420 w 1379"/>
                <a:gd name="T5" fmla="*/ 169 h 472"/>
                <a:gd name="T6" fmla="*/ 704 w 1379"/>
                <a:gd name="T7" fmla="*/ 14 h 472"/>
                <a:gd name="T8" fmla="*/ 906 w 1379"/>
                <a:gd name="T9" fmla="*/ 258 h 472"/>
                <a:gd name="T10" fmla="*/ 1138 w 1379"/>
                <a:gd name="T11" fmla="*/ 283 h 472"/>
                <a:gd name="T12" fmla="*/ 1369 w 1379"/>
                <a:gd name="T13" fmla="*/ 404 h 472"/>
                <a:gd name="T14" fmla="*/ 1093 w 1379"/>
                <a:gd name="T15" fmla="*/ 451 h 4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9" h="472">
                  <a:moveTo>
                    <a:pt x="0" y="227"/>
                  </a:moveTo>
                  <a:cubicBezTo>
                    <a:pt x="97" y="199"/>
                    <a:pt x="183" y="218"/>
                    <a:pt x="183" y="218"/>
                  </a:cubicBezTo>
                  <a:cubicBezTo>
                    <a:pt x="183" y="218"/>
                    <a:pt x="295" y="66"/>
                    <a:pt x="420" y="169"/>
                  </a:cubicBezTo>
                  <a:cubicBezTo>
                    <a:pt x="420" y="169"/>
                    <a:pt x="492" y="0"/>
                    <a:pt x="704" y="14"/>
                  </a:cubicBezTo>
                  <a:cubicBezTo>
                    <a:pt x="917" y="27"/>
                    <a:pt x="906" y="258"/>
                    <a:pt x="906" y="258"/>
                  </a:cubicBezTo>
                  <a:cubicBezTo>
                    <a:pt x="906" y="258"/>
                    <a:pt x="1074" y="140"/>
                    <a:pt x="1138" y="283"/>
                  </a:cubicBezTo>
                  <a:cubicBezTo>
                    <a:pt x="1138" y="283"/>
                    <a:pt x="1355" y="310"/>
                    <a:pt x="1369" y="404"/>
                  </a:cubicBezTo>
                  <a:cubicBezTo>
                    <a:pt x="1379" y="472"/>
                    <a:pt x="1093" y="451"/>
                    <a:pt x="1093" y="45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3" name="Freeform 7909"/>
          <p:cNvSpPr/>
          <p:nvPr userDrawn="1"/>
        </p:nvSpPr>
        <p:spPr bwMode="auto">
          <a:xfrm>
            <a:off x="652463" y="212728"/>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grpSp>
        <p:nvGrpSpPr>
          <p:cNvPr id="14" name="组合 13"/>
          <p:cNvGrpSpPr/>
          <p:nvPr userDrawn="1"/>
        </p:nvGrpSpPr>
        <p:grpSpPr>
          <a:xfrm>
            <a:off x="9472792" y="5235517"/>
            <a:ext cx="1281113" cy="473076"/>
            <a:chOff x="14043907" y="498571"/>
            <a:chExt cx="1281113" cy="473076"/>
          </a:xfrm>
          <a:solidFill>
            <a:schemeClr val="accent6"/>
          </a:solidFill>
        </p:grpSpPr>
        <p:sp>
          <p:nvSpPr>
            <p:cNvPr id="15" name="Freeform 7907"/>
            <p:cNvSpPr/>
            <p:nvPr/>
          </p:nvSpPr>
          <p:spPr bwMode="auto">
            <a:xfrm>
              <a:off x="14043907" y="763684"/>
              <a:ext cx="1195388" cy="207963"/>
            </a:xfrm>
            <a:custGeom>
              <a:avLst/>
              <a:gdLst>
                <a:gd name="T0" fmla="*/ 15 w 945"/>
                <a:gd name="T1" fmla="*/ 0 h 165"/>
                <a:gd name="T2" fmla="*/ 190 w 945"/>
                <a:gd name="T3" fmla="*/ 48 h 165"/>
                <a:gd name="T4" fmla="*/ 507 w 945"/>
                <a:gd name="T5" fmla="*/ 66 h 165"/>
                <a:gd name="T6" fmla="*/ 801 w 945"/>
                <a:gd name="T7" fmla="*/ 69 h 165"/>
                <a:gd name="T8" fmla="*/ 945 w 945"/>
                <a:gd name="T9" fmla="*/ 60 h 165"/>
              </a:gdLst>
              <a:ahLst/>
              <a:cxnLst>
                <a:cxn ang="0">
                  <a:pos x="T0" y="T1"/>
                </a:cxn>
                <a:cxn ang="0">
                  <a:pos x="T2" y="T3"/>
                </a:cxn>
                <a:cxn ang="0">
                  <a:pos x="T4" y="T5"/>
                </a:cxn>
                <a:cxn ang="0">
                  <a:pos x="T6" y="T7"/>
                </a:cxn>
                <a:cxn ang="0">
                  <a:pos x="T8" y="T9"/>
                </a:cxn>
              </a:cxnLst>
              <a:rect l="0" t="0" r="r" b="b"/>
              <a:pathLst>
                <a:path w="945" h="165">
                  <a:moveTo>
                    <a:pt x="15" y="0"/>
                  </a:moveTo>
                  <a:cubicBezTo>
                    <a:pt x="0" y="42"/>
                    <a:pt x="190" y="48"/>
                    <a:pt x="190" y="48"/>
                  </a:cubicBezTo>
                  <a:cubicBezTo>
                    <a:pt x="190" y="48"/>
                    <a:pt x="381" y="127"/>
                    <a:pt x="507" y="66"/>
                  </a:cubicBezTo>
                  <a:cubicBezTo>
                    <a:pt x="507" y="66"/>
                    <a:pt x="693" y="165"/>
                    <a:pt x="801" y="69"/>
                  </a:cubicBezTo>
                  <a:cubicBezTo>
                    <a:pt x="801" y="69"/>
                    <a:pt x="890" y="103"/>
                    <a:pt x="945" y="6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7908"/>
            <p:cNvSpPr/>
            <p:nvPr/>
          </p:nvSpPr>
          <p:spPr bwMode="auto">
            <a:xfrm>
              <a:off x="14062957" y="498571"/>
              <a:ext cx="1262063" cy="341313"/>
            </a:xfrm>
            <a:custGeom>
              <a:avLst/>
              <a:gdLst>
                <a:gd name="T0" fmla="*/ 930 w 997"/>
                <a:gd name="T1" fmla="*/ 269 h 269"/>
                <a:gd name="T2" fmla="*/ 894 w 997"/>
                <a:gd name="T3" fmla="*/ 183 h 269"/>
                <a:gd name="T4" fmla="*/ 777 w 997"/>
                <a:gd name="T5" fmla="*/ 165 h 269"/>
                <a:gd name="T6" fmla="*/ 628 w 997"/>
                <a:gd name="T7" fmla="*/ 118 h 269"/>
                <a:gd name="T8" fmla="*/ 493 w 997"/>
                <a:gd name="T9" fmla="*/ 4 h 269"/>
                <a:gd name="T10" fmla="*/ 308 w 997"/>
                <a:gd name="T11" fmla="*/ 144 h 269"/>
                <a:gd name="T12" fmla="*/ 157 w 997"/>
                <a:gd name="T13" fmla="*/ 145 h 269"/>
                <a:gd name="T14" fmla="*/ 0 w 997"/>
                <a:gd name="T15" fmla="*/ 209 h 2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7" h="269">
                  <a:moveTo>
                    <a:pt x="930" y="269"/>
                  </a:moveTo>
                  <a:cubicBezTo>
                    <a:pt x="930" y="269"/>
                    <a:pt x="997" y="225"/>
                    <a:pt x="894" y="183"/>
                  </a:cubicBezTo>
                  <a:cubicBezTo>
                    <a:pt x="834" y="158"/>
                    <a:pt x="777" y="165"/>
                    <a:pt x="777" y="165"/>
                  </a:cubicBezTo>
                  <a:cubicBezTo>
                    <a:pt x="777" y="165"/>
                    <a:pt x="715" y="60"/>
                    <a:pt x="628" y="118"/>
                  </a:cubicBezTo>
                  <a:cubicBezTo>
                    <a:pt x="628" y="118"/>
                    <a:pt x="632" y="9"/>
                    <a:pt x="493" y="4"/>
                  </a:cubicBezTo>
                  <a:cubicBezTo>
                    <a:pt x="355" y="0"/>
                    <a:pt x="308" y="144"/>
                    <a:pt x="308" y="144"/>
                  </a:cubicBezTo>
                  <a:cubicBezTo>
                    <a:pt x="308" y="144"/>
                    <a:pt x="226" y="8"/>
                    <a:pt x="157" y="145"/>
                  </a:cubicBezTo>
                  <a:cubicBezTo>
                    <a:pt x="157" y="145"/>
                    <a:pt x="54" y="61"/>
                    <a:pt x="0" y="209"/>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dirty="0"/>
            </a:p>
          </p:txBody>
        </p:sp>
      </p:grpSp>
      <p:sp>
        <p:nvSpPr>
          <p:cNvPr id="17" name="Freeform 7909"/>
          <p:cNvSpPr/>
          <p:nvPr userDrawn="1"/>
        </p:nvSpPr>
        <p:spPr bwMode="auto">
          <a:xfrm>
            <a:off x="5758583" y="5965245"/>
            <a:ext cx="1963738" cy="701675"/>
          </a:xfrm>
          <a:custGeom>
            <a:avLst/>
            <a:gdLst>
              <a:gd name="T0" fmla="*/ 106 w 1552"/>
              <a:gd name="T1" fmla="*/ 355 h 555"/>
              <a:gd name="T2" fmla="*/ 165 w 1552"/>
              <a:gd name="T3" fmla="*/ 218 h 555"/>
              <a:gd name="T4" fmla="*/ 356 w 1552"/>
              <a:gd name="T5" fmla="*/ 219 h 555"/>
              <a:gd name="T6" fmla="*/ 593 w 1552"/>
              <a:gd name="T7" fmla="*/ 169 h 555"/>
              <a:gd name="T8" fmla="*/ 877 w 1552"/>
              <a:gd name="T9" fmla="*/ 14 h 555"/>
              <a:gd name="T10" fmla="*/ 1079 w 1552"/>
              <a:gd name="T11" fmla="*/ 258 h 555"/>
              <a:gd name="T12" fmla="*/ 1311 w 1552"/>
              <a:gd name="T13" fmla="*/ 283 h 555"/>
              <a:gd name="T14" fmla="*/ 1542 w 1552"/>
              <a:gd name="T15" fmla="*/ 404 h 555"/>
              <a:gd name="T16" fmla="*/ 1266 w 1552"/>
              <a:gd name="T17" fmla="*/ 451 h 555"/>
              <a:gd name="T18" fmla="*/ 777 w 1552"/>
              <a:gd name="T19" fmla="*/ 432 h 555"/>
              <a:gd name="T20" fmla="*/ 325 w 1552"/>
              <a:gd name="T21" fmla="*/ 391 h 555"/>
              <a:gd name="T22" fmla="*/ 106 w 1552"/>
              <a:gd name="T23" fmla="*/ 355 h 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2" h="555">
                <a:moveTo>
                  <a:pt x="106" y="355"/>
                </a:moveTo>
                <a:cubicBezTo>
                  <a:pt x="106" y="355"/>
                  <a:pt x="0" y="267"/>
                  <a:pt x="165" y="218"/>
                </a:cubicBezTo>
                <a:cubicBezTo>
                  <a:pt x="261" y="190"/>
                  <a:pt x="356" y="219"/>
                  <a:pt x="356" y="219"/>
                </a:cubicBezTo>
                <a:cubicBezTo>
                  <a:pt x="356" y="219"/>
                  <a:pt x="468" y="67"/>
                  <a:pt x="593" y="169"/>
                </a:cubicBezTo>
                <a:cubicBezTo>
                  <a:pt x="593" y="169"/>
                  <a:pt x="665" y="0"/>
                  <a:pt x="877" y="14"/>
                </a:cubicBezTo>
                <a:cubicBezTo>
                  <a:pt x="1090" y="28"/>
                  <a:pt x="1079" y="258"/>
                  <a:pt x="1079" y="258"/>
                </a:cubicBezTo>
                <a:cubicBezTo>
                  <a:pt x="1079" y="258"/>
                  <a:pt x="1247" y="141"/>
                  <a:pt x="1311" y="283"/>
                </a:cubicBezTo>
                <a:cubicBezTo>
                  <a:pt x="1311" y="283"/>
                  <a:pt x="1528" y="310"/>
                  <a:pt x="1542" y="404"/>
                </a:cubicBezTo>
                <a:cubicBezTo>
                  <a:pt x="1552" y="473"/>
                  <a:pt x="1266" y="451"/>
                  <a:pt x="1266" y="451"/>
                </a:cubicBezTo>
                <a:cubicBezTo>
                  <a:pt x="1266" y="451"/>
                  <a:pt x="961" y="543"/>
                  <a:pt x="777" y="432"/>
                </a:cubicBezTo>
                <a:cubicBezTo>
                  <a:pt x="777" y="432"/>
                  <a:pt x="476" y="555"/>
                  <a:pt x="325" y="391"/>
                </a:cubicBezTo>
                <a:cubicBezTo>
                  <a:pt x="325" y="391"/>
                  <a:pt x="184" y="429"/>
                  <a:pt x="106" y="355"/>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18" name="箭头: 五边形 11869"/>
          <p:cNvSpPr/>
          <p:nvPr userDrawn="1"/>
        </p:nvSpPr>
        <p:spPr>
          <a:xfrm rot="10800000" flipV="1">
            <a:off x="2529971" y="4224846"/>
            <a:ext cx="9663433"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箭头: 五边形 9283"/>
          <p:cNvSpPr/>
          <p:nvPr userDrawn="1"/>
        </p:nvSpPr>
        <p:spPr>
          <a:xfrm rot="10800000" flipV="1">
            <a:off x="1506741" y="3728785"/>
            <a:ext cx="10683839" cy="49637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箭头: 五边形 9484"/>
          <p:cNvSpPr/>
          <p:nvPr userDrawn="1"/>
        </p:nvSpPr>
        <p:spPr>
          <a:xfrm rot="10800000" flipV="1">
            <a:off x="500063" y="3233676"/>
            <a:ext cx="11687738"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箭头: 五边形 9685"/>
          <p:cNvSpPr/>
          <p:nvPr userDrawn="1"/>
        </p:nvSpPr>
        <p:spPr>
          <a:xfrm rot="10800000" flipV="1">
            <a:off x="2021310" y="2739838"/>
            <a:ext cx="10170690" cy="49637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箭头: 五边形 9886"/>
          <p:cNvSpPr/>
          <p:nvPr userDrawn="1"/>
        </p:nvSpPr>
        <p:spPr>
          <a:xfrm rot="10800000" flipV="1">
            <a:off x="3148839" y="2244729"/>
            <a:ext cx="9046273" cy="496376"/>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p:cNvPicPr>
            <a:picLocks noChangeAspect="1"/>
          </p:cNvPicPr>
          <p:nvPr userDrawn="1"/>
        </p:nvPicPr>
        <p:blipFill>
          <a:blip r:embed="rId2" cstate="email"/>
          <a:stretch>
            <a:fillRect/>
          </a:stretch>
        </p:blipFill>
        <p:spPr>
          <a:xfrm>
            <a:off x="948306" y="1202267"/>
            <a:ext cx="3731075" cy="3133616"/>
          </a:xfrm>
          <a:prstGeom prst="rect">
            <a:avLst/>
          </a:prstGeom>
        </p:spPr>
      </p:pic>
      <p:sp>
        <p:nvSpPr>
          <p:cNvPr id="2" name="标题 1"/>
          <p:cNvSpPr>
            <a:spLocks noGrp="1"/>
          </p:cNvSpPr>
          <p:nvPr>
            <p:ph type="title" hasCustomPrompt="1"/>
          </p:nvPr>
        </p:nvSpPr>
        <p:spPr>
          <a:xfrm>
            <a:off x="5423691" y="2216521"/>
            <a:ext cx="5715000" cy="1494175"/>
          </a:xfrm>
        </p:spPr>
        <p:txBody>
          <a:bodyPr anchor="b" anchorCtr="0">
            <a:normAutofit/>
          </a:bodyPr>
          <a:lstStyle>
            <a:lvl1pPr algn="ctr">
              <a:defRPr sz="7200" b="1">
                <a:solidFill>
                  <a:schemeClr val="tx1"/>
                </a:solidFill>
              </a:defRPr>
            </a:lvl1pPr>
          </a:lstStyle>
          <a:p>
            <a:r>
              <a:rPr lang="zh-CN" altLang="en-US" dirty="0"/>
              <a:t>编辑标题</a:t>
            </a:r>
            <a:endParaRPr lang="zh-CN" altLang="en-US" dirty="0"/>
          </a:p>
        </p:txBody>
      </p:sp>
      <p:sp>
        <p:nvSpPr>
          <p:cNvPr id="3" name="日期占位符 2"/>
          <p:cNvSpPr>
            <a:spLocks noGrp="1"/>
          </p:cNvSpPr>
          <p:nvPr>
            <p:ph type="dt" sz="half" idx="10"/>
          </p:nvPr>
        </p:nvSpPr>
        <p:spPr/>
        <p:txBody>
          <a:bodyPr/>
          <a:lstStyle/>
          <a:p>
            <a:fld id="{20DD7636-5BE1-44BC-BB5F-15739D9E18E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87C0E1D-24C4-406F-9615-DBDA8D2D1F93}" type="slidenum">
              <a:rPr lang="zh-CN" altLang="en-US" smtClean="0"/>
            </a:fld>
            <a:endParaRPr lang="zh-CN" altLang="en-US"/>
          </a:p>
        </p:txBody>
      </p:sp>
      <p:sp>
        <p:nvSpPr>
          <p:cNvPr id="37" name="内容占位符 36"/>
          <p:cNvSpPr>
            <a:spLocks noGrp="1"/>
          </p:cNvSpPr>
          <p:nvPr>
            <p:ph sz="quarter" idx="13" hasCustomPrompt="1"/>
          </p:nvPr>
        </p:nvSpPr>
        <p:spPr>
          <a:xfrm>
            <a:off x="5423691" y="3889748"/>
            <a:ext cx="5715000" cy="831475"/>
          </a:xfrm>
        </p:spPr>
        <p:txBody>
          <a:bodyPr>
            <a:normAutofit/>
          </a:bodyPr>
          <a:lstStyle>
            <a:lvl1pPr marL="0" indent="0" algn="ctr">
              <a:buNone/>
              <a:defRPr sz="3200">
                <a:solidFill>
                  <a:schemeClr val="tx1"/>
                </a:solidFill>
              </a:defRPr>
            </a:lvl1pPr>
          </a:lstStyle>
          <a:p>
            <a:pPr lvl="0"/>
            <a:r>
              <a:rPr lang="zh-CN" altLang="en-US" dirty="0"/>
              <a:t>编辑文本</a:t>
            </a:r>
            <a:endParaRPr lang="zh-CN"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713673"/>
            <a:ext cx="4681654" cy="1428161"/>
          </a:xfrm>
        </p:spPr>
        <p:txBody>
          <a:bodyPr anchor="t" anchorCtr="0">
            <a:normAutofit/>
          </a:bodyPr>
          <a:lstStyle>
            <a:lvl1pPr>
              <a:defRPr sz="3600"/>
            </a:lvl1pPr>
          </a:lstStyle>
          <a:p>
            <a:r>
              <a:rPr lang="zh-CN" altLang="en-US" dirty="0" smtClean="0"/>
              <a:t>单击此处编辑标题</a:t>
            </a:r>
            <a:endParaRPr lang="zh-CN" altLang="en-US" dirty="0"/>
          </a:p>
        </p:txBody>
      </p:sp>
      <p:sp>
        <p:nvSpPr>
          <p:cNvPr id="3" name="图片占位符 2"/>
          <p:cNvSpPr>
            <a:spLocks noGrp="1" noChangeAspect="1"/>
          </p:cNvSpPr>
          <p:nvPr>
            <p:ph type="pic" idx="1"/>
          </p:nvPr>
        </p:nvSpPr>
        <p:spPr>
          <a:xfrm>
            <a:off x="5642517" y="713673"/>
            <a:ext cx="5711882"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8200" y="2313873"/>
            <a:ext cx="4681654"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10444898" y="365125"/>
            <a:ext cx="908901" cy="5811838"/>
          </a:xfrm>
        </p:spPr>
        <p:txBody>
          <a:bodyPr vert="eaVert">
            <a:normAutofit/>
          </a:bodyPr>
          <a:lstStyle>
            <a:lvl1pPr>
              <a:defRPr sz="4400"/>
            </a:lvl1pPr>
          </a:lstStyle>
          <a:p>
            <a:r>
              <a:rPr lang="zh-CN" altLang="en-US" dirty="0" smtClean="0"/>
              <a:t>单击此处编辑标题</a:t>
            </a:r>
            <a:endParaRPr lang="zh-CN" altLang="en-US" dirty="0"/>
          </a:p>
        </p:txBody>
      </p:sp>
      <p:sp>
        <p:nvSpPr>
          <p:cNvPr id="3" name="竖排文字占位符 2"/>
          <p:cNvSpPr>
            <a:spLocks noGrp="1"/>
          </p:cNvSpPr>
          <p:nvPr>
            <p:ph type="body" orient="vert" idx="1"/>
          </p:nvPr>
        </p:nvSpPr>
        <p:spPr>
          <a:xfrm>
            <a:off x="838199" y="365125"/>
            <a:ext cx="9446443" cy="5811838"/>
          </a:xfrm>
        </p:spPr>
        <p:txBody>
          <a:bodyPr vert="eaVert"/>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3.xml"/><Relationship Id="rId12" Type="http://schemas.openxmlformats.org/officeDocument/2006/relationships/tags" Target="../tags/tag2.xml"/><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标题占位符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8" name="文本占位符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D997B5FA-0921-464F-AAE1-844C04324D75}" type="datetimeFigureOut">
              <a:rPr lang="zh-CN" altLang="en-US" smtClean="0"/>
            </a:fld>
            <a:endParaRPr lang="zh-CN" altLang="en-US" dirty="0"/>
          </a:p>
        </p:txBody>
      </p:sp>
      <p:sp>
        <p:nvSpPr>
          <p:cNvPr id="10"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endParaRPr lang="zh-CN" altLang="en-US"/>
          </a:p>
        </p:txBody>
      </p:sp>
      <p:sp>
        <p:nvSpPr>
          <p:cNvPr id="11"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565CE74E-AB26-4998-AD42-012C4C1AD076}" type="slidenum">
              <a:rPr lang="zh-CN" altLang="en-US" smtClean="0"/>
            </a:fld>
            <a:endParaRPr lang="zh-CN" altLang="en-US"/>
          </a:p>
        </p:txBody>
      </p:sp>
      <p:sp>
        <p:nvSpPr>
          <p:cNvPr id="2" name="KSO_TEMPLATE" hidden="1"/>
          <p:cNvSpPr/>
          <p:nvPr userDrawn="1">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Freeform 7912"/>
          <p:cNvSpPr/>
          <p:nvPr>
            <p:custDataLst>
              <p:tags r:id="rId1"/>
            </p:custDataLst>
          </p:nvPr>
        </p:nvSpPr>
        <p:spPr bwMode="auto">
          <a:xfrm>
            <a:off x="4423568" y="1272924"/>
            <a:ext cx="798513" cy="400050"/>
          </a:xfrm>
          <a:custGeom>
            <a:avLst/>
            <a:gdLst>
              <a:gd name="T0" fmla="*/ 37 w 631"/>
              <a:gd name="T1" fmla="*/ 194 h 316"/>
              <a:gd name="T2" fmla="*/ 195 w 631"/>
              <a:gd name="T3" fmla="*/ 119 h 316"/>
              <a:gd name="T4" fmla="*/ 383 w 631"/>
              <a:gd name="T5" fmla="*/ 12 h 316"/>
              <a:gd name="T6" fmla="*/ 492 w 631"/>
              <a:gd name="T7" fmla="*/ 149 h 316"/>
              <a:gd name="T8" fmla="*/ 624 w 631"/>
              <a:gd name="T9" fmla="*/ 219 h 316"/>
              <a:gd name="T10" fmla="*/ 437 w 631"/>
              <a:gd name="T11" fmla="*/ 248 h 316"/>
              <a:gd name="T12" fmla="*/ 181 w 631"/>
              <a:gd name="T13" fmla="*/ 230 h 316"/>
              <a:gd name="T14" fmla="*/ 37 w 631"/>
              <a:gd name="T15" fmla="*/ 194 h 3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1" h="316">
                <a:moveTo>
                  <a:pt x="37" y="194"/>
                </a:moveTo>
                <a:cubicBezTo>
                  <a:pt x="0" y="154"/>
                  <a:pt x="100" y="83"/>
                  <a:pt x="195" y="119"/>
                </a:cubicBezTo>
                <a:cubicBezTo>
                  <a:pt x="195" y="119"/>
                  <a:pt x="241" y="0"/>
                  <a:pt x="383" y="12"/>
                </a:cubicBezTo>
                <a:cubicBezTo>
                  <a:pt x="519" y="25"/>
                  <a:pt x="492" y="149"/>
                  <a:pt x="492" y="149"/>
                </a:cubicBezTo>
                <a:cubicBezTo>
                  <a:pt x="492" y="149"/>
                  <a:pt x="611" y="92"/>
                  <a:pt x="624" y="219"/>
                </a:cubicBezTo>
                <a:cubicBezTo>
                  <a:pt x="631" y="294"/>
                  <a:pt x="437" y="248"/>
                  <a:pt x="437" y="248"/>
                </a:cubicBezTo>
                <a:cubicBezTo>
                  <a:pt x="437" y="248"/>
                  <a:pt x="291" y="316"/>
                  <a:pt x="181" y="230"/>
                </a:cubicBezTo>
                <a:cubicBezTo>
                  <a:pt x="181" y="230"/>
                  <a:pt x="87" y="248"/>
                  <a:pt x="37" y="194"/>
                </a:cubicBezTo>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12098" name="箭头: 五边形 12097"/>
          <p:cNvSpPr/>
          <p:nvPr>
            <p:custDataLst>
              <p:tags r:id="rId2"/>
            </p:custDataLst>
          </p:nvPr>
        </p:nvSpPr>
        <p:spPr>
          <a:xfrm rot="10800000" flipV="1">
            <a:off x="10201904" y="239436"/>
            <a:ext cx="1990095" cy="835031"/>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smtClean="0">
                <a:solidFill>
                  <a:schemeClr val="tx1"/>
                </a:solidFill>
              </a:rPr>
              <a:t>20</a:t>
            </a:r>
            <a:r>
              <a:rPr lang="en-US" sz="4400" b="1" dirty="0" smtClean="0">
                <a:solidFill>
                  <a:schemeClr val="tx1"/>
                </a:solidFill>
              </a:rPr>
              <a:t>21</a:t>
            </a:r>
            <a:endParaRPr lang="en-US" sz="4400" b="1" dirty="0">
              <a:solidFill>
                <a:schemeClr val="tx1"/>
              </a:solidFill>
            </a:endParaRPr>
          </a:p>
        </p:txBody>
      </p:sp>
      <p:sp>
        <p:nvSpPr>
          <p:cNvPr id="8" name="标题 7"/>
          <p:cNvSpPr>
            <a:spLocks noGrp="1"/>
          </p:cNvSpPr>
          <p:nvPr>
            <p:ph type="ctrTitle"/>
            <p:custDataLst>
              <p:tags r:id="rId3"/>
            </p:custDataLst>
          </p:nvPr>
        </p:nvSpPr>
        <p:spPr>
          <a:xfrm>
            <a:off x="3960495" y="2699388"/>
            <a:ext cx="7708900" cy="1459424"/>
          </a:xfrm>
        </p:spPr>
        <p:txBody>
          <a:bodyPr/>
          <a:lstStyle/>
          <a:p>
            <a:r>
              <a:rPr lang="zh-CN" altLang="en-US" dirty="0"/>
              <a:t>新高考英语备考总结</a:t>
            </a:r>
            <a:endParaRPr lang="zh-CN" altLang="en-US" dirty="0"/>
          </a:p>
        </p:txBody>
      </p:sp>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1152525"/>
            <a:ext cx="10515600" cy="4351338"/>
          </a:xfrm>
        </p:spPr>
        <p:txBody>
          <a:bodyPr/>
          <a:p>
            <a:r>
              <a:rPr lang="zh-CN" altLang="en-US" b="1">
                <a:solidFill>
                  <a:srgbClr val="0070C0"/>
                </a:solidFill>
              </a:rPr>
              <a:t>训练措施：</a:t>
            </a:r>
            <a:endParaRPr lang="zh-CN" altLang="en-US" b="1">
              <a:solidFill>
                <a:srgbClr val="0070C0"/>
              </a:solidFill>
            </a:endParaRPr>
          </a:p>
          <a:p>
            <a:endParaRPr lang="zh-CN" altLang="en-US" b="1">
              <a:solidFill>
                <a:srgbClr val="0070C0"/>
              </a:solidFill>
            </a:endParaRPr>
          </a:p>
          <a:p>
            <a:pPr marL="0" indent="0">
              <a:buNone/>
            </a:pPr>
            <a:r>
              <a:rPr lang="zh-CN" altLang="en-US"/>
              <a:t>1.静下心来阅读所给语言材料，吃透其内容，抓住其隐藏信息，对故事发展整体走向做出正确推理；</a:t>
            </a:r>
            <a:endParaRPr lang="zh-CN" altLang="en-US"/>
          </a:p>
          <a:p>
            <a:pPr marL="0" indent="0">
              <a:buNone/>
            </a:pPr>
            <a:endParaRPr lang="zh-CN" altLang="en-US"/>
          </a:p>
          <a:p>
            <a:pPr marL="0" indent="0">
              <a:buNone/>
            </a:pPr>
            <a:r>
              <a:rPr lang="zh-CN" altLang="en-US"/>
              <a:t>2.认真揣摩所给续写段落首句，在对文章整体发展吃透的基础上，合理安排推动故事的每一个情节，每一个句子；</a:t>
            </a:r>
            <a:endParaRPr lang="zh-CN" altLang="en-US"/>
          </a:p>
          <a:p>
            <a:pPr marL="0" indent="0">
              <a:buNone/>
            </a:pPr>
            <a:endParaRPr lang="zh-CN" altLang="en-US"/>
          </a:p>
          <a:p>
            <a:pPr marL="0" indent="0">
              <a:buNone/>
            </a:pPr>
            <a:r>
              <a:rPr lang="zh-CN" altLang="en-US"/>
              <a:t>3.在对文章的主题进行解读时要牢记课程标准所提出的三大主题语境:人与自我，人与社会，人与自然。</a:t>
            </a: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zh-CN" altLang="en-US"/>
              <a:t>对文章主题进行概括或升华时就能做到心中有数:文章写的是自我发展，通常结尾为主人公学到了什么或解决了什么；文章写的是人与社会，通常结尾为弘扬了人与人之间的真善美；文章写的是人与自然，通常结尾为人与自然的和谐相处的问题。想要提高自己读后续写的语言表达水准，就需在日常学习中要建立自己的记叙文写作语料库:描写心理的词语句，描写人物动作的词语句，描写自然景色周围环境的词语句等等。语料库资源的最佳来源就是我们读后续写所提供的阅读材料。</a:t>
            </a: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b="1">
                <a:solidFill>
                  <a:schemeClr val="accent2">
                    <a:lumMod val="50000"/>
                  </a:schemeClr>
                </a:solidFill>
                <a:sym typeface="+mn-ea"/>
              </a:rPr>
              <a:t>三、反馈及反思</a:t>
            </a:r>
            <a:br>
              <a:rPr lang="zh-CN" altLang="en-US" b="1">
                <a:solidFill>
                  <a:schemeClr val="accent2">
                    <a:lumMod val="50000"/>
                  </a:schemeClr>
                </a:solidFill>
              </a:rPr>
            </a:br>
            <a:endParaRPr lang="zh-CN" altLang="en-US"/>
          </a:p>
        </p:txBody>
      </p:sp>
      <p:sp>
        <p:nvSpPr>
          <p:cNvPr id="3" name="内容占位符 2"/>
          <p:cNvSpPr>
            <a:spLocks noGrp="1"/>
          </p:cNvSpPr>
          <p:nvPr>
            <p:ph idx="1"/>
          </p:nvPr>
        </p:nvSpPr>
        <p:spPr/>
        <p:txBody>
          <a:bodyPr/>
          <a:p>
            <a:r>
              <a:rPr lang="zh-CN" altLang="en-US" sz="3200" b="1">
                <a:solidFill>
                  <a:srgbClr val="0070C0"/>
                </a:solidFill>
              </a:rPr>
              <a:t>听力整体平均分有较大提高，但老师费心整理的听力场景词汇给予学生时间过少，引导不足，未引起足够重视，效果未达预期。</a:t>
            </a:r>
            <a:endParaRPr lang="zh-CN" altLang="en-US" sz="3200" b="1">
              <a:solidFill>
                <a:srgbClr val="0070C0"/>
              </a:solidFill>
            </a:endParaRPr>
          </a:p>
          <a:p>
            <a:pPr marL="0" indent="0">
              <a:buNone/>
            </a:pPr>
            <a:endParaRPr lang="zh-CN" altLang="en-US" sz="3200" b="1">
              <a:solidFill>
                <a:srgbClr val="0070C0"/>
              </a:solidFill>
            </a:endParaRPr>
          </a:p>
          <a:p>
            <a:r>
              <a:rPr lang="zh-CN" altLang="en-US" sz="3200" b="1">
                <a:solidFill>
                  <a:srgbClr val="0070C0"/>
                </a:solidFill>
              </a:rPr>
              <a:t>学生词汇大幅增加，尤其是供给阅读和完型所用的认知词汇。然词汇学习仍有缺陷，难以将阅读完型中出现的高级词汇灵活投放于写作表达中。 </a:t>
            </a:r>
            <a:endParaRPr lang="zh-CN" altLang="en-US" sz="3200" b="1">
              <a:solidFill>
                <a:srgbClr val="0070C0"/>
              </a:solidFill>
            </a:endParaRPr>
          </a:p>
          <a:p>
            <a:endParaRPr lang="zh-CN" altLang="en-US" sz="3200" b="1">
              <a:solidFill>
                <a:srgbClr val="0070C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1107440"/>
            <a:ext cx="10515600" cy="5069840"/>
          </a:xfrm>
        </p:spPr>
        <p:txBody>
          <a:bodyPr/>
          <a:p>
            <a:r>
              <a:rPr lang="zh-CN" altLang="en-US" sz="2800" b="1">
                <a:solidFill>
                  <a:srgbClr val="0070C0"/>
                </a:solidFill>
              </a:rPr>
              <a:t>通过反复的精泛读训练，中等及以上学生的阅读理解信心增强不少。然仍有问题待解决，偏理科思维的同学往往习惯通过对文章和选项进行逻辑上的推理判断，或借助自己已有的学科知识和生活经验来做出判断选择，这种判断在大多数情况下是正确的，但是如果学生对阅读文本内容比较陌生时，这种做题方式就比较冒险，因为对文本内容陌生，学生的逻辑推理能力就会 大打折扣。</a:t>
            </a:r>
            <a:endParaRPr lang="zh-CN" altLang="en-US" sz="2800" b="1">
              <a:solidFill>
                <a:srgbClr val="0070C0"/>
              </a:solidFill>
            </a:endParaRPr>
          </a:p>
          <a:p>
            <a:endParaRPr lang="zh-CN" altLang="en-US" sz="2800" b="1">
              <a:solidFill>
                <a:srgbClr val="0070C0"/>
              </a:solidFill>
            </a:endParaRPr>
          </a:p>
          <a:p>
            <a:r>
              <a:rPr lang="zh-CN" altLang="en-US" sz="2800" b="1">
                <a:solidFill>
                  <a:srgbClr val="0070C0"/>
                </a:solidFill>
              </a:rPr>
              <a:t>练字、高级句型仿写、自我语料库建立、故事构建打磨等一系列工作的展开落实，学生的写作是取得成功面最大的一项。</a:t>
            </a:r>
            <a:endParaRPr lang="zh-CN" altLang="en-US" sz="2800" b="1">
              <a:solidFill>
                <a:srgbClr val="0070C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7575" y="706755"/>
            <a:ext cx="10515600" cy="4351338"/>
          </a:xfrm>
        </p:spPr>
        <p:txBody>
          <a:bodyPr>
            <a:normAutofit fontScale="80000"/>
          </a:bodyPr>
          <a:p>
            <a:r>
              <a:rPr lang="zh-CN" altLang="en-US" sz="6000" b="1">
                <a:solidFill>
                  <a:schemeClr val="accent2">
                    <a:lumMod val="50000"/>
                  </a:schemeClr>
                </a:solidFill>
              </a:rPr>
              <a:t>新旧高考题型变化及思考</a:t>
            </a:r>
            <a:endParaRPr lang="zh-CN" altLang="en-US" sz="6000" b="1">
              <a:solidFill>
                <a:schemeClr val="accent2">
                  <a:lumMod val="50000"/>
                </a:schemeClr>
              </a:solidFill>
            </a:endParaRPr>
          </a:p>
          <a:p>
            <a:pPr marL="0" indent="0">
              <a:buNone/>
            </a:pPr>
            <a:endParaRPr lang="zh-CN" altLang="en-US" sz="6000" b="1">
              <a:solidFill>
                <a:schemeClr val="accent2">
                  <a:lumMod val="50000"/>
                </a:schemeClr>
              </a:solidFill>
            </a:endParaRPr>
          </a:p>
          <a:p>
            <a:r>
              <a:rPr lang="zh-CN" altLang="en-US" sz="6000" b="1">
                <a:solidFill>
                  <a:schemeClr val="accent2">
                    <a:lumMod val="50000"/>
                  </a:schemeClr>
                </a:solidFill>
              </a:rPr>
              <a:t>应考策略</a:t>
            </a:r>
            <a:endParaRPr lang="zh-CN" altLang="en-US" sz="6000" b="1">
              <a:solidFill>
                <a:schemeClr val="accent2">
                  <a:lumMod val="50000"/>
                </a:schemeClr>
              </a:solidFill>
            </a:endParaRPr>
          </a:p>
          <a:p>
            <a:pPr marL="0" indent="0">
              <a:buNone/>
            </a:pPr>
            <a:endParaRPr lang="zh-CN" altLang="en-US" sz="6000" b="1">
              <a:solidFill>
                <a:schemeClr val="accent2">
                  <a:lumMod val="50000"/>
                </a:schemeClr>
              </a:solidFill>
            </a:endParaRPr>
          </a:p>
          <a:p>
            <a:r>
              <a:rPr lang="zh-CN" altLang="en-US" sz="6000" b="1">
                <a:solidFill>
                  <a:schemeClr val="accent2">
                    <a:lumMod val="50000"/>
                  </a:schemeClr>
                </a:solidFill>
              </a:rPr>
              <a:t>反馈及反思</a:t>
            </a:r>
            <a:endParaRPr lang="zh-CN" altLang="en-US" sz="6000" b="1">
              <a:solidFill>
                <a:schemeClr val="accent2">
                  <a:lumMod val="50000"/>
                </a:schemeClr>
              </a:solidFill>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solidFill>
                  <a:schemeClr val="accent2">
                    <a:lumMod val="50000"/>
                  </a:schemeClr>
                </a:solidFill>
                <a:sym typeface="+mn-ea"/>
              </a:rPr>
              <a:t>一、新旧高考题型变化及思考</a:t>
            </a:r>
            <a:endParaRPr lang="zh-CN" altLang="en-US"/>
          </a:p>
        </p:txBody>
      </p:sp>
      <p:sp>
        <p:nvSpPr>
          <p:cNvPr id="3" name="内容占位符 2"/>
          <p:cNvSpPr>
            <a:spLocks noGrp="1"/>
          </p:cNvSpPr>
          <p:nvPr>
            <p:ph idx="1"/>
          </p:nvPr>
        </p:nvSpPr>
        <p:spPr>
          <a:xfrm>
            <a:off x="838200" y="1825625"/>
            <a:ext cx="10515600" cy="4798695"/>
          </a:xfrm>
        </p:spPr>
        <p:txBody>
          <a:bodyPr/>
          <a:p>
            <a:pPr marL="0" indent="0">
              <a:buNone/>
            </a:pPr>
            <a:r>
              <a:rPr lang="en-US" altLang="zh-CN" sz="3600" b="1"/>
              <a:t>1. </a:t>
            </a:r>
            <a:r>
              <a:rPr lang="zh-CN" altLang="en-US" sz="3600" b="1"/>
              <a:t>变化：</a:t>
            </a:r>
            <a:endParaRPr lang="zh-CN" altLang="en-US" sz="3600" b="1"/>
          </a:p>
          <a:p>
            <a:pPr marL="0" indent="0">
              <a:buNone/>
            </a:pPr>
            <a:r>
              <a:rPr lang="zh-CN" altLang="en-US"/>
              <a:t>     </a:t>
            </a:r>
            <a:r>
              <a:rPr lang="zh-CN" altLang="en-US">
                <a:solidFill>
                  <a:srgbClr val="0070C0"/>
                </a:solidFill>
              </a:rPr>
              <a:t>  2020年开始山东省启动新高考模式，英语试题题型和分值有了重大变化:一、阅读理解题分值加大，每题2</a:t>
            </a:r>
            <a:r>
              <a:rPr lang="en-US" altLang="zh-CN">
                <a:solidFill>
                  <a:srgbClr val="0070C0"/>
                </a:solidFill>
              </a:rPr>
              <a:t>.</a:t>
            </a:r>
            <a:r>
              <a:rPr lang="zh-CN" altLang="en-US">
                <a:solidFill>
                  <a:srgbClr val="0070C0"/>
                </a:solidFill>
              </a:rPr>
              <a:t>5分，包括四篇阅读15个小题，一篇七选五5个小题，阅读理解总分值达到50分，是所有题型中分值占比最重的题型；二、完形填空试题数量由20个降为15个及分值由每题15分降至1分，完形填空总分值由30分降至15分；写作部分新增读后续写，分值25分，应用文写作分值由25分降至15分。</a:t>
            </a:r>
            <a:endParaRPr lang="zh-CN" altLang="en-US">
              <a:solidFill>
                <a:srgbClr val="0070C0"/>
              </a:solidFill>
            </a:endParaRPr>
          </a:p>
          <a:p>
            <a:pPr marL="0" indent="0">
              <a:buNone/>
            </a:pPr>
            <a:r>
              <a:rPr lang="en-US" altLang="zh-CN" sz="3600" b="1"/>
              <a:t>2.</a:t>
            </a:r>
            <a:r>
              <a:rPr lang="zh-CN" altLang="en-US" sz="3600" b="1"/>
              <a:t>思考：</a:t>
            </a:r>
            <a:endParaRPr lang="zh-CN" altLang="en-US" sz="3600" b="1"/>
          </a:p>
          <a:p>
            <a:pPr marL="0" indent="0">
              <a:buNone/>
            </a:pPr>
            <a:r>
              <a:rPr lang="zh-CN" altLang="en-US"/>
              <a:t>       </a:t>
            </a:r>
            <a:r>
              <a:rPr lang="zh-CN" altLang="en-US">
                <a:solidFill>
                  <a:srgbClr val="0070C0"/>
                </a:solidFill>
              </a:rPr>
              <a:t>聚焦新高考英语试题题型和分值的变化不难发现，新高考对学生的阅读能力和写作能力提出了更高的要求，这就需要同学们在复习备考的过程中做到有的放矢，有所偏重。</a:t>
            </a:r>
            <a:endParaRPr lang="zh-CN" altLang="en-US">
              <a:solidFill>
                <a:srgbClr val="0070C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solidFill>
                  <a:schemeClr val="accent2">
                    <a:lumMod val="50000"/>
                  </a:schemeClr>
                </a:solidFill>
                <a:sym typeface="+mn-ea"/>
              </a:rPr>
              <a:t>二、应考策略</a:t>
            </a:r>
            <a:endParaRPr lang="zh-CN" altLang="en-US"/>
          </a:p>
        </p:txBody>
      </p:sp>
      <p:sp>
        <p:nvSpPr>
          <p:cNvPr id="3" name="内容占位符 2"/>
          <p:cNvSpPr>
            <a:spLocks noGrp="1"/>
          </p:cNvSpPr>
          <p:nvPr>
            <p:ph idx="1"/>
          </p:nvPr>
        </p:nvSpPr>
        <p:spPr/>
        <p:txBody>
          <a:bodyPr/>
          <a:p>
            <a:pPr marL="0" indent="0">
              <a:buNone/>
            </a:pPr>
            <a:r>
              <a:rPr lang="en-US" altLang="zh-CN" sz="4000" b="1"/>
              <a:t>1</a:t>
            </a:r>
            <a:r>
              <a:rPr lang="zh-CN" altLang="en-US" sz="4000" b="1"/>
              <a:t>、严抓听力，每日必练</a:t>
            </a:r>
            <a:endParaRPr lang="zh-CN" altLang="en-US" sz="4000" b="1"/>
          </a:p>
          <a:p>
            <a:pPr marL="0" indent="0">
              <a:buNone/>
            </a:pPr>
            <a:r>
              <a:rPr lang="zh-CN" altLang="en-US"/>
              <a:t>    </a:t>
            </a:r>
            <a:endParaRPr lang="zh-CN" altLang="en-US"/>
          </a:p>
          <a:p>
            <a:pPr marL="0" indent="0">
              <a:buNone/>
            </a:pPr>
            <a:r>
              <a:rPr lang="zh-CN" altLang="en-US"/>
              <a:t>       </a:t>
            </a:r>
            <a:r>
              <a:rPr lang="zh-CN" altLang="en-US">
                <a:solidFill>
                  <a:srgbClr val="0070C0"/>
                </a:solidFill>
              </a:rPr>
              <a:t>一方面， 以年级为单位，每天进行一刻钟的听力训练，</a:t>
            </a:r>
            <a:r>
              <a:rPr lang="zh-CN" altLang="en-US">
                <a:solidFill>
                  <a:srgbClr val="0070C0"/>
                </a:solidFill>
                <a:sym typeface="+mn-ea"/>
              </a:rPr>
              <a:t>磨耳朵，</a:t>
            </a:r>
            <a:r>
              <a:rPr lang="zh-CN" altLang="en-US">
                <a:solidFill>
                  <a:srgbClr val="0070C0"/>
                </a:solidFill>
              </a:rPr>
              <a:t>另加五分钟熟读听力材料。</a:t>
            </a:r>
            <a:endParaRPr lang="zh-CN" altLang="en-US">
              <a:solidFill>
                <a:srgbClr val="0070C0"/>
              </a:solidFill>
            </a:endParaRPr>
          </a:p>
          <a:p>
            <a:pPr marL="0" indent="0">
              <a:buNone/>
            </a:pPr>
            <a:r>
              <a:rPr lang="zh-CN" altLang="en-US">
                <a:solidFill>
                  <a:srgbClr val="0070C0"/>
                </a:solidFill>
              </a:rPr>
              <a:t>       另一方面，备课组老师分工收集整理听力场景词块，供学生熟记，以增强听力自信。如</a:t>
            </a:r>
            <a:r>
              <a:rPr lang="zh-CN" altLang="en-US">
                <a:solidFill>
                  <a:srgbClr val="0070C0"/>
                </a:solidFill>
                <a:sym typeface="+mn-ea"/>
              </a:rPr>
              <a:t>餐馆饮食场景，银行邮局场景，图书馆场景，</a:t>
            </a:r>
            <a:endParaRPr lang="zh-CN" altLang="en-US">
              <a:solidFill>
                <a:srgbClr val="0070C0"/>
              </a:solidFill>
              <a:sym typeface="+mn-ea"/>
            </a:endParaRPr>
          </a:p>
          <a:p>
            <a:pPr marL="0" indent="0">
              <a:buNone/>
            </a:pPr>
            <a:r>
              <a:rPr lang="zh-CN" altLang="en-US">
                <a:solidFill>
                  <a:srgbClr val="0070C0"/>
                </a:solidFill>
                <a:sym typeface="+mn-ea"/>
              </a:rPr>
              <a:t>医院及健康场景，手机电话场景，交通旅行场景，求职面试场景，</a:t>
            </a:r>
            <a:endParaRPr lang="zh-CN" altLang="en-US">
              <a:solidFill>
                <a:srgbClr val="0070C0"/>
              </a:solidFill>
              <a:sym typeface="+mn-ea"/>
            </a:endParaRPr>
          </a:p>
          <a:p>
            <a:pPr marL="0" indent="0">
              <a:buNone/>
            </a:pPr>
            <a:r>
              <a:rPr lang="zh-CN" altLang="en-US">
                <a:solidFill>
                  <a:srgbClr val="0070C0"/>
                </a:solidFill>
                <a:sym typeface="+mn-ea"/>
              </a:rPr>
              <a:t>商场购物场景，居住场景，学习选课场景等等。</a:t>
            </a:r>
            <a:endParaRPr lang="zh-CN" altLang="en-US">
              <a:solidFill>
                <a:srgbClr val="0070C0"/>
              </a:solidFill>
              <a:sym typeface="+mn-ea"/>
            </a:endParaRPr>
          </a:p>
          <a:p>
            <a:pPr marL="0" indent="0">
              <a:buNone/>
            </a:pP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571500"/>
            <a:ext cx="10515600" cy="5605780"/>
          </a:xfrm>
        </p:spPr>
        <p:txBody>
          <a:bodyPr/>
          <a:p>
            <a:pPr marL="0" indent="0">
              <a:buNone/>
            </a:pPr>
            <a:r>
              <a:rPr lang="en-US" altLang="zh-CN" sz="4000" b="1"/>
              <a:t>2</a:t>
            </a:r>
            <a:r>
              <a:rPr lang="zh-CN" altLang="en-US" sz="4000" b="1"/>
              <a:t>、夯实词汇，筑牢根基</a:t>
            </a:r>
            <a:endParaRPr lang="zh-CN" altLang="en-US" sz="4000" b="1"/>
          </a:p>
          <a:p>
            <a:pPr marL="0" indent="0">
              <a:buNone/>
            </a:pPr>
            <a:r>
              <a:rPr lang="zh-CN" altLang="en-US"/>
              <a:t>       </a:t>
            </a:r>
            <a:r>
              <a:rPr lang="zh-CN" altLang="en-US">
                <a:solidFill>
                  <a:srgbClr val="0070C0"/>
                </a:solidFill>
              </a:rPr>
              <a:t>进入高三后，词汇至少过两遍，一轮重基础，二轮抓核心。借助</a:t>
            </a:r>
            <a:r>
              <a:rPr lang="en-US" altLang="zh-CN">
                <a:solidFill>
                  <a:srgbClr val="0070C0"/>
                </a:solidFill>
              </a:rPr>
              <a:t>3500</a:t>
            </a:r>
            <a:r>
              <a:rPr lang="zh-CN" altLang="en-US">
                <a:solidFill>
                  <a:srgbClr val="0070C0"/>
                </a:solidFill>
              </a:rPr>
              <a:t>词汇书实现对词汇的复习。</a:t>
            </a:r>
            <a:endParaRPr lang="zh-CN" altLang="en-US">
              <a:solidFill>
                <a:srgbClr val="0070C0"/>
              </a:solidFill>
            </a:endParaRPr>
          </a:p>
          <a:p>
            <a:pPr marL="0" indent="0">
              <a:buNone/>
            </a:pPr>
            <a:endParaRPr lang="zh-CN" altLang="en-US">
              <a:solidFill>
                <a:srgbClr val="0070C0"/>
              </a:solidFill>
            </a:endParaRPr>
          </a:p>
          <a:p>
            <a:r>
              <a:rPr lang="zh-CN" altLang="en-US">
                <a:solidFill>
                  <a:srgbClr val="0070C0"/>
                </a:solidFill>
              </a:rPr>
              <a:t>      词汇一轮复习过程，一要做到逐一排查，勿有遗漏；二要做到不厌其繁，从词性，词义，到变形，搭配，到使用语境，都需做到熟知活用。</a:t>
            </a:r>
            <a:endParaRPr lang="zh-CN" altLang="en-US">
              <a:solidFill>
                <a:srgbClr val="0070C0"/>
              </a:solidFill>
            </a:endParaRPr>
          </a:p>
          <a:p>
            <a:pPr marL="0" indent="0">
              <a:buNone/>
            </a:pPr>
            <a:endParaRPr lang="zh-CN" altLang="en-US">
              <a:solidFill>
                <a:srgbClr val="0070C0"/>
              </a:solidFill>
            </a:endParaRPr>
          </a:p>
          <a:p>
            <a:r>
              <a:rPr lang="zh-CN" altLang="en-US">
                <a:solidFill>
                  <a:srgbClr val="0070C0"/>
                </a:solidFill>
              </a:rPr>
              <a:t>       词汇二轮复习过程，要缩小范围，梳理巩固高考高频词汇，易混拼写，熟词生义，常考短语，做到练牢熟记核心词汇。在日常做练习的过程中，要自觉留意文本中出现的核心词汇和短语，在上下文的语境中感悟核心词汇的具体用法和语境内涵，借助核心词汇在练习文本中的出现，反复加深对其的识记和理解；在此基础上，有意识将熟练掌握的核心词汇和短语运用到写作中，进一步巩固对词汇的掌握，同时提升写作的语言表达层次。</a:t>
            </a:r>
            <a:endParaRPr lang="zh-CN" altLang="en-US">
              <a:solidFill>
                <a:srgbClr val="0070C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725170"/>
            <a:ext cx="10515600" cy="5497830"/>
          </a:xfrm>
        </p:spPr>
        <p:txBody>
          <a:bodyPr/>
          <a:p>
            <a:pPr marL="0" indent="0">
              <a:buNone/>
            </a:pPr>
            <a:r>
              <a:rPr lang="en-US" altLang="zh-CN" sz="4000" b="1"/>
              <a:t>3</a:t>
            </a:r>
            <a:r>
              <a:rPr lang="zh-CN" altLang="en-US" sz="4000" b="1"/>
              <a:t>、精泛读相结合，提升理解</a:t>
            </a:r>
            <a:endParaRPr lang="zh-CN" altLang="en-US" sz="4000" b="1"/>
          </a:p>
          <a:p>
            <a:pPr marL="0" indent="0">
              <a:buNone/>
            </a:pPr>
            <a:endParaRPr lang="zh-CN" altLang="en-US" sz="4000" b="1"/>
          </a:p>
          <a:p>
            <a:r>
              <a:rPr lang="zh-CN" altLang="en-US">
                <a:solidFill>
                  <a:srgbClr val="0070C0"/>
                </a:solidFill>
              </a:rPr>
              <a:t>       一方面，实抓阅读课堂，从模块九开始，以每个单元中</a:t>
            </a:r>
            <a:r>
              <a:rPr lang="en-US" altLang="zh-CN">
                <a:solidFill>
                  <a:srgbClr val="0070C0"/>
                </a:solidFill>
              </a:rPr>
              <a:t>reading</a:t>
            </a:r>
            <a:r>
              <a:rPr lang="zh-CN" altLang="en-US">
                <a:solidFill>
                  <a:srgbClr val="0070C0"/>
                </a:solidFill>
              </a:rPr>
              <a:t>文章为材料，进行泛读、精读训练，对文章要读熟，读透，并深度挖掘，每每要完成以下任务：主旨大意，段落大意，文章结构，段落关系，作者情感态度。</a:t>
            </a:r>
            <a:endParaRPr lang="zh-CN" altLang="en-US">
              <a:solidFill>
                <a:srgbClr val="0070C0"/>
              </a:solidFill>
            </a:endParaRPr>
          </a:p>
          <a:p>
            <a:pPr marL="0" indent="0">
              <a:buNone/>
            </a:pPr>
            <a:endParaRPr lang="zh-CN" altLang="en-US">
              <a:solidFill>
                <a:srgbClr val="0070C0"/>
              </a:solidFill>
            </a:endParaRPr>
          </a:p>
          <a:p>
            <a:r>
              <a:rPr lang="zh-CN" altLang="en-US">
                <a:solidFill>
                  <a:srgbClr val="0070C0"/>
                </a:solidFill>
              </a:rPr>
              <a:t>        另一方面，多读，保证每天至少三篇的阅读量，熟悉不同文体，不同话题的文章结构和出题规律，形成适合自己的解题步骤和思路，并在后期练习中，在实践检验的基础上，逐步完善；通过多读，接触不同来源，不同话题，涉及不同学科的知识，不断厚实自己对各种话题和知识的内容储备。</a:t>
            </a:r>
            <a:endParaRPr lang="zh-CN" altLang="en-US">
              <a:solidFill>
                <a:srgbClr val="0070C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amond(in)">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b="1"/>
              <a:t>4</a:t>
            </a:r>
            <a:r>
              <a:rPr lang="zh-CN" altLang="en-US" b="1"/>
              <a:t>、精准训练，提升写作</a:t>
            </a:r>
            <a:endParaRPr lang="zh-CN" altLang="en-US" b="1"/>
          </a:p>
        </p:txBody>
      </p:sp>
      <p:sp>
        <p:nvSpPr>
          <p:cNvPr id="3" name="内容占位符 2"/>
          <p:cNvSpPr>
            <a:spLocks noGrp="1"/>
          </p:cNvSpPr>
          <p:nvPr>
            <p:ph idx="1"/>
          </p:nvPr>
        </p:nvSpPr>
        <p:spPr/>
        <p:txBody>
          <a:bodyPr/>
          <a:p>
            <a:r>
              <a:rPr lang="zh-CN" altLang="en-US" sz="2800" b="1"/>
              <a:t>应用文</a:t>
            </a:r>
            <a:endParaRPr lang="zh-CN" altLang="en-US" sz="2800" b="1"/>
          </a:p>
          <a:p>
            <a:pPr marL="0" indent="0">
              <a:buNone/>
            </a:pPr>
            <a:r>
              <a:rPr lang="zh-CN" altLang="en-US" b="1">
                <a:solidFill>
                  <a:srgbClr val="0070C0"/>
                </a:solidFill>
              </a:rPr>
              <a:t>应用文写作时出现的问题：</a:t>
            </a:r>
            <a:endParaRPr lang="zh-CN" altLang="en-US" b="1">
              <a:solidFill>
                <a:srgbClr val="0070C0"/>
              </a:solidFill>
            </a:endParaRPr>
          </a:p>
          <a:p>
            <a:pPr marL="0" indent="0">
              <a:buNone/>
            </a:pPr>
            <a:r>
              <a:rPr lang="zh-CN" altLang="en-US"/>
              <a:t>      应用文写作题型往往将文章要点列在题目中，是相对封闭的题型，不需要同学们去构思文章结构和主要内容。但正因为该题型相对简单，要想自己的文章脱颖而出就比较困难。</a:t>
            </a:r>
            <a:endParaRPr lang="zh-CN" altLang="en-US"/>
          </a:p>
          <a:p>
            <a:pPr marL="0" indent="0">
              <a:buNone/>
            </a:pPr>
            <a:r>
              <a:rPr lang="zh-CN" altLang="en-US"/>
              <a:t>      根据高考阅卷经验，80词偏少，可根据所给格线来确定文章篇幅，最佳长度是写满所给格线或只空最后一行。第二点注意事项尤其重要。有同学的应用文写出来“有骨无肉”只列最基本的要点，文章内容单薄，只有寥寥几句，且以简单句为主，展现不出良好的语言能力:高级的词汇，多变的句型，灵活的结构，恰当的谚语。</a:t>
            </a: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ox(in)">
                                      <p:cBhvr>
                                        <p:cTn id="24" dur="2000"/>
                                        <p:tgtEl>
                                          <p:spTgt spid="3">
                                            <p:txEl>
                                              <p:pRg st="2" end="2"/>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00405" y="1253490"/>
            <a:ext cx="10515600" cy="4351338"/>
          </a:xfrm>
        </p:spPr>
        <p:txBody>
          <a:bodyPr/>
          <a:p>
            <a:pPr marL="0" indent="0">
              <a:buNone/>
            </a:pPr>
            <a:r>
              <a:rPr lang="zh-CN" altLang="en-US" sz="2800" b="1">
                <a:solidFill>
                  <a:srgbClr val="0070C0"/>
                </a:solidFill>
              </a:rPr>
              <a:t>主要原因及措施：</a:t>
            </a:r>
            <a:endParaRPr lang="zh-CN" altLang="en-US" sz="2800" b="1">
              <a:solidFill>
                <a:srgbClr val="0070C0"/>
              </a:solidFill>
            </a:endParaRPr>
          </a:p>
          <a:p>
            <a:pPr marL="0" indent="0">
              <a:buNone/>
            </a:pPr>
            <a:r>
              <a:rPr lang="zh-CN" altLang="en-US"/>
              <a:t>        </a:t>
            </a:r>
            <a:endParaRPr lang="zh-CN" altLang="en-US"/>
          </a:p>
          <a:p>
            <a:pPr marL="0" indent="0">
              <a:buNone/>
            </a:pPr>
            <a:r>
              <a:rPr lang="zh-CN" altLang="en-US"/>
              <a:t>       主要原因就在于没有在认真审题的基础上对要点进行适当的联想扩展。一般说来，每一个要点后都应跟一句针对要点的扩展句。这样无论从字数和句型结构上都会有更大的发挥余地。</a:t>
            </a: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838200" y="693420"/>
            <a:ext cx="10515600" cy="5483860"/>
          </a:xfrm>
        </p:spPr>
        <p:txBody>
          <a:bodyPr/>
          <a:p>
            <a:r>
              <a:rPr lang="zh-CN" altLang="en-US" sz="2800" b="1"/>
              <a:t>读后续写</a:t>
            </a:r>
            <a:endParaRPr lang="zh-CN" altLang="en-US" sz="2800" b="1"/>
          </a:p>
          <a:p>
            <a:pPr marL="0" indent="0">
              <a:buNone/>
            </a:pPr>
            <a:endParaRPr lang="zh-CN" altLang="en-US" b="1">
              <a:solidFill>
                <a:srgbClr val="0070C0"/>
              </a:solidFill>
            </a:endParaRPr>
          </a:p>
          <a:p>
            <a:pPr marL="0" indent="0">
              <a:buNone/>
            </a:pPr>
            <a:r>
              <a:rPr lang="zh-CN" altLang="en-US" b="1">
                <a:solidFill>
                  <a:srgbClr val="0070C0"/>
                </a:solidFill>
              </a:rPr>
              <a:t>续写时出现的主要问题：</a:t>
            </a:r>
            <a:endParaRPr lang="zh-CN" altLang="en-US" b="1">
              <a:solidFill>
                <a:srgbClr val="0070C0"/>
              </a:solidFill>
            </a:endParaRPr>
          </a:p>
          <a:p>
            <a:pPr marL="0" indent="0">
              <a:buNone/>
            </a:pPr>
            <a:endParaRPr lang="zh-CN" altLang="en-US" b="1">
              <a:solidFill>
                <a:srgbClr val="0070C0"/>
              </a:solidFill>
            </a:endParaRPr>
          </a:p>
          <a:p>
            <a:pPr marL="0" indent="0">
              <a:buNone/>
            </a:pPr>
            <a:r>
              <a:rPr lang="zh-CN" altLang="en-US"/>
              <a:t>1.解读原文不到位导致续写文不对题；</a:t>
            </a:r>
            <a:endParaRPr lang="zh-CN" altLang="en-US"/>
          </a:p>
          <a:p>
            <a:pPr marL="0" indent="0">
              <a:buNone/>
            </a:pPr>
            <a:endParaRPr lang="zh-CN" altLang="en-US"/>
          </a:p>
          <a:p>
            <a:pPr marL="0" indent="0">
              <a:buNone/>
            </a:pPr>
            <a:r>
              <a:rPr lang="zh-CN" altLang="en-US"/>
              <a:t>2.语篇缺少铺垫和过渡，情节缺乏连贯，偏离主线；</a:t>
            </a:r>
            <a:endParaRPr lang="zh-CN" altLang="en-US"/>
          </a:p>
          <a:p>
            <a:pPr marL="0" indent="0">
              <a:buNone/>
            </a:pPr>
            <a:endParaRPr lang="zh-CN" altLang="en-US"/>
          </a:p>
          <a:p>
            <a:pPr marL="0" indent="0">
              <a:buNone/>
            </a:pPr>
            <a:r>
              <a:rPr lang="zh-CN" altLang="en-US"/>
              <a:t>3.内容缺乏创新性，言之无物，细节描写不到位，描写与叙述部分运用比例失调。</a:t>
            </a: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TAG_VERSION" val="1.0"/>
  <p:tag name="KSO_WM_TEMPLATE_CATEGORY" val="custom"/>
  <p:tag name="KSO_WM_TEMPLATE_INDEX" val="20185052"/>
</p:tagLst>
</file>

<file path=ppt/tags/tag10.xml><?xml version="1.0" encoding="utf-8"?>
<p:tagLst xmlns:p="http://schemas.openxmlformats.org/presentationml/2006/main">
  <p:tag name="KSO_WM_BEAUTIFY_FLAG" val="#wm#"/>
  <p:tag name="KSO_WM_TEMPLATE_CATEGORY" val="custom"/>
  <p:tag name="KSO_WM_TEMPLATE_INDEX" val="20185052"/>
</p:tagLst>
</file>

<file path=ppt/tags/tag11.xml><?xml version="1.0" encoding="utf-8"?>
<p:tagLst xmlns:p="http://schemas.openxmlformats.org/presentationml/2006/main">
  <p:tag name="KSO_WM_BEAUTIFY_FLAG" val="#wm#"/>
  <p:tag name="KSO_WM_TEMPLATE_CATEGORY" val="custom"/>
  <p:tag name="KSO_WM_TEMPLATE_INDEX" val="20185052"/>
</p:tagLst>
</file>

<file path=ppt/tags/tag12.xml><?xml version="1.0" encoding="utf-8"?>
<p:tagLst xmlns:p="http://schemas.openxmlformats.org/presentationml/2006/main">
  <p:tag name="KSO_WM_BEAUTIFY_FLAG" val="#wm#"/>
  <p:tag name="KSO_WM_TEMPLATE_CATEGORY" val="custom"/>
  <p:tag name="KSO_WM_TEMPLATE_INDEX" val="20185052"/>
</p:tagLst>
</file>

<file path=ppt/tags/tag13.xml><?xml version="1.0" encoding="utf-8"?>
<p:tagLst xmlns:p="http://schemas.openxmlformats.org/presentationml/2006/main">
  <p:tag name="KSO_WM_BEAUTIFY_FLAG" val="#wm#"/>
  <p:tag name="KSO_WM_TEMPLATE_CATEGORY" val="custom"/>
  <p:tag name="KSO_WM_TEMPLATE_INDEX" val="20185052"/>
</p:tagLst>
</file>

<file path=ppt/tags/tag14.xml><?xml version="1.0" encoding="utf-8"?>
<p:tagLst xmlns:p="http://schemas.openxmlformats.org/presentationml/2006/main">
  <p:tag name="KSO_WM_BEAUTIFY_FLAG" val="#wm#"/>
  <p:tag name="KSO_WM_TEMPLATE_CATEGORY" val="custom"/>
  <p:tag name="KSO_WM_TEMPLATE_INDEX" val="20185052"/>
</p:tagLst>
</file>

<file path=ppt/tags/tag15.xml><?xml version="1.0" encoding="utf-8"?>
<p:tagLst xmlns:p="http://schemas.openxmlformats.org/presentationml/2006/main">
  <p:tag name="KSO_WM_BEAUTIFY_FLAG" val="#wm#"/>
  <p:tag name="KSO_WM_TEMPLATE_CATEGORY" val="custom"/>
  <p:tag name="KSO_WM_TEMPLATE_INDEX" val="20185052"/>
</p:tagLst>
</file>

<file path=ppt/tags/tag16.xml><?xml version="1.0" encoding="utf-8"?>
<p:tagLst xmlns:p="http://schemas.openxmlformats.org/presentationml/2006/main">
  <p:tag name="KSO_WM_BEAUTIFY_FLAG" val="#wm#"/>
  <p:tag name="KSO_WM_TEMPLATE_CATEGORY" val="custom"/>
  <p:tag name="KSO_WM_TEMPLATE_INDEX" val="20185052"/>
</p:tagLst>
</file>

<file path=ppt/tags/tag17.xml><?xml version="1.0" encoding="utf-8"?>
<p:tagLst xmlns:p="http://schemas.openxmlformats.org/presentationml/2006/main">
  <p:tag name="KSO_WM_BEAUTIFY_FLAG" val="#wm#"/>
  <p:tag name="KSO_WM_TEMPLATE_CATEGORY" val="custom"/>
  <p:tag name="KSO_WM_TEMPLATE_INDEX" val="20185052"/>
</p:tagLst>
</file>

<file path=ppt/tags/tag18.xml><?xml version="1.0" encoding="utf-8"?>
<p:tagLst xmlns:p="http://schemas.openxmlformats.org/presentationml/2006/main">
  <p:tag name="KSO_WM_BEAUTIFY_FLAG" val="#wm#"/>
  <p:tag name="KSO_WM_TEMPLATE_CATEGORY" val="custom"/>
  <p:tag name="KSO_WM_TEMPLATE_INDEX" val="20185052"/>
</p:tagLst>
</file>

<file path=ppt/tags/tag19.xml><?xml version="1.0" encoding="utf-8"?>
<p:tagLst xmlns:p="http://schemas.openxmlformats.org/presentationml/2006/main">
  <p:tag name="KSO_WM_BEAUTIFY_FLAG" val="#wm#"/>
  <p:tag name="KSO_WM_TEMPLATE_CATEGORY" val="custom"/>
  <p:tag name="KSO_WM_TEMPLATE_INDEX" val="20185052"/>
</p:tagLst>
</file>

<file path=ppt/tags/tag2.xml><?xml version="1.0" encoding="utf-8"?>
<p:tagLst xmlns:p="http://schemas.openxmlformats.org/presentationml/2006/main">
  <p:tag name="KSO_WM_TAG_VERSION" val="1.0"/>
  <p:tag name="KSO_WM_TEMPLATE_CATEGORY" val="custom"/>
  <p:tag name="KSO_WM_TEMPLATE_INDEX" val="20185052"/>
</p:tagLst>
</file>

<file path=ppt/tags/tag3.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 name="KSO_WM_TEMPLATE_CATEGORY" val="custom"/>
  <p:tag name="KSO_WM_TEMPLATE_INDEX" val="20185052"/>
  <p:tag name="KSO_WM_TAG_VERSION" val="1.0"/>
  <p:tag name="KSO_WM_BEAUTIFY_FLAG" val="#wm#"/>
  <p:tag name="KSO_WM_TEMPLATE_THUMBS_INDEX" val="1"/>
</p:tagLst>
</file>

<file path=ppt/tags/tag4.xml><?xml version="1.0" encoding="utf-8"?>
<p:tagLst xmlns:p="http://schemas.openxmlformats.org/presentationml/2006/main">
  <p:tag name="KSO_WM_TAG_VERSION" val="1.0"/>
  <p:tag name="KSO_WM_BEAUTIFY_FLAG" val="#wm#"/>
  <p:tag name="KSO_WM_UNIT_TYPE" val="i"/>
  <p:tag name="KSO_WM_UNIT_ID" val="custom20185052_1*i*0"/>
  <p:tag name="KSO_WM_TEMPLATE_CATEGORY" val="custom"/>
  <p:tag name="KSO_WM_TEMPLATE_INDEX" val="20185052"/>
  <p:tag name="KSO_WM_UNIT_INDEX" val="0"/>
</p:tagLst>
</file>

<file path=ppt/tags/tag5.xml><?xml version="1.0" encoding="utf-8"?>
<p:tagLst xmlns:p="http://schemas.openxmlformats.org/presentationml/2006/main">
  <p:tag name="KSO_WM_TAG_VERSION" val="1.0"/>
  <p:tag name="KSO_WM_BEAUTIFY_FLAG" val="#wm#"/>
  <p:tag name="KSO_WM_UNIT_TYPE" val="i"/>
  <p:tag name="KSO_WM_UNIT_ID" val="custom20185052_1*i*1"/>
  <p:tag name="KSO_WM_TEMPLATE_CATEGORY" val="custom"/>
  <p:tag name="KSO_WM_TEMPLATE_INDEX" val="20185052"/>
  <p:tag name="KSO_WM_UNIT_INDEX" val="1"/>
</p:tagLst>
</file>

<file path=ppt/tags/tag6.xml><?xml version="1.0" encoding="utf-8"?>
<p:tagLst xmlns:p="http://schemas.openxmlformats.org/presentationml/2006/main">
  <p:tag name="KSO_WM_TEMPLATE_CATEGORY" val="custom"/>
  <p:tag name="KSO_WM_TEMPLATE_INDEX" val="20185052"/>
  <p:tag name="KSO_WM_UNIT_TYPE" val="a"/>
  <p:tag name="KSO_WM_UNIT_INDEX" val="1"/>
  <p:tag name="KSO_WM_UNIT_ID" val="custom20185052_1*a*1"/>
  <p:tag name="KSO_WM_UNIT_LAYERLEVEL" val="1"/>
  <p:tag name="KSO_WM_UNIT_VALUE" val="10"/>
  <p:tag name="KSO_WM_UNIT_ISCONTENTSTITLE" val="0"/>
  <p:tag name="KSO_WM_UNIT_HIGHLIGHT" val="0"/>
  <p:tag name="KSO_WM_UNIT_COMPATIBLE" val="0"/>
  <p:tag name="KSO_WM_UNIT_CLEAR" val="0"/>
  <p:tag name="KSO_WM_BEAUTIFY_FLAG" val="#wm#"/>
  <p:tag name="KSO_WM_TAG_VERSION" val="1.0"/>
  <p:tag name="KSO_WM_UNIT_PRESET_TEXT" val="黄色扁平通用模板"/>
</p:tagLst>
</file>

<file path=ppt/tags/tag7.xml><?xml version="1.0" encoding="utf-8"?>
<p:tagLst xmlns:p="http://schemas.openxmlformats.org/presentationml/2006/main">
  <p:tag name="KSO_WM_TEMPLATE_CATEGORY" val="custom"/>
  <p:tag name="KSO_WM_TEMPLATE_INDEX" val="20185052"/>
  <p:tag name="KSO_WM_TAG_VERSION" val="1.0"/>
  <p:tag name="KSO_WM_SLIDE_ID" val="custom20185052_1"/>
  <p:tag name="KSO_WM_SLIDE_INDEX" val="1"/>
  <p:tag name="KSO_WM_SLIDE_ITEM_CNT" val="2"/>
  <p:tag name="KSO_WM_SLIDE_LAYOUT" val="a_b"/>
  <p:tag name="KSO_WM_SLIDE_LAYOUT_CNT" val="1_1"/>
  <p:tag name="KSO_WM_SLIDE_TYPE" val="title"/>
  <p:tag name="KSO_WM_BEAUTIFY_FLAG" val="#wm#"/>
  <p:tag name="KSO_WM_TEMPLATE_THUMBS_INDEX" val="1"/>
  <p:tag name="KSO_WM_SLIDE_SUBTYPE" val="pureTxt"/>
  <p:tag name="KSO_WM_TEMPLATE_TOPIC_ID" val="2869567"/>
  <p:tag name="KSO_WM_TEMPLATE_OUTLINE_ID" val="15"/>
  <p:tag name="KSO_WM_TEMPLATE_SCENE_ID" val="1"/>
  <p:tag name="KSO_WM_TEMPLATE_JOB_ID" val="2"/>
  <p:tag name="KSO_WM_TEMPLATE_TOPIC_DEFAULT" val="1"/>
</p:tagLst>
</file>

<file path=ppt/tags/tag8.xml><?xml version="1.0" encoding="utf-8"?>
<p:tagLst xmlns:p="http://schemas.openxmlformats.org/presentationml/2006/main">
  <p:tag name="KSO_WM_BEAUTIFY_FLAG" val="#wm#"/>
  <p:tag name="KSO_WM_TEMPLATE_CATEGORY" val="custom"/>
  <p:tag name="KSO_WM_TEMPLATE_INDEX" val="20185052"/>
</p:tagLst>
</file>

<file path=ppt/tags/tag9.xml><?xml version="1.0" encoding="utf-8"?>
<p:tagLst xmlns:p="http://schemas.openxmlformats.org/presentationml/2006/main">
  <p:tag name="KSO_WM_BEAUTIFY_FLAG" val="#wm#"/>
  <p:tag name="KSO_WM_TEMPLATE_CATEGORY" val="custom"/>
  <p:tag name="KSO_WM_TEMPLATE_INDEX" val="20185052"/>
</p:tagLst>
</file>

<file path=ppt/theme/theme1.xml><?xml version="1.0" encoding="utf-8"?>
<a:theme xmlns:a="http://schemas.openxmlformats.org/drawingml/2006/main" name="Office 主题">
  <a:themeElements>
    <a:clrScheme name="自定义 125">
      <a:dk1>
        <a:srgbClr val="262626"/>
      </a:dk1>
      <a:lt1>
        <a:srgbClr val="FFFFFF"/>
      </a:lt1>
      <a:dk2>
        <a:srgbClr val="000000"/>
      </a:dk2>
      <a:lt2>
        <a:srgbClr val="FFF2CC"/>
      </a:lt2>
      <a:accent1>
        <a:srgbClr val="FED34E"/>
      </a:accent1>
      <a:accent2>
        <a:srgbClr val="FEDF76"/>
      </a:accent2>
      <a:accent3>
        <a:srgbClr val="FFD142"/>
      </a:accent3>
      <a:accent4>
        <a:srgbClr val="FEDF76"/>
      </a:accent4>
      <a:accent5>
        <a:srgbClr val="000000"/>
      </a:accent5>
      <a:accent6>
        <a:srgbClr val="FFFFFF"/>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2276</Words>
  <Application>WPS 演示</Application>
  <PresentationFormat>宽屏</PresentationFormat>
  <Paragraphs>82</Paragraphs>
  <Slides>13</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宋体</vt:lpstr>
      <vt:lpstr>Wingdings</vt:lpstr>
      <vt:lpstr>黑体</vt:lpstr>
      <vt:lpstr>微软雅黑</vt:lpstr>
      <vt:lpstr>Arial Unicode MS</vt:lpstr>
      <vt:lpstr>Calibri</vt:lpstr>
      <vt:lpstr>Office 主题</vt:lpstr>
      <vt:lpstr>黄色扁平通用模板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17</cp:revision>
  <dcterms:created xsi:type="dcterms:W3CDTF">2018-03-08T10:09:00Z</dcterms:created>
  <dcterms:modified xsi:type="dcterms:W3CDTF">2021-08-26T08:11:32Z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y fmtid="{D5CDD505-2E9C-101B-9397-08002B2CF9AE}" pid="3" name="KSORubyTemplateID">
    <vt:lpwstr>2</vt:lpwstr>
  </property>
</Properties>
</file>